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9.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2.xml" ContentType="application/vnd.openxmlformats-officedocument.presentationml.tags+xml"/>
  <Override PartName="/ppt/notesSlides/notesSlide22.xml" ContentType="application/vnd.openxmlformats-officedocument.presentationml.notesSlide+xml"/>
  <Override PartName="/ppt/tags/tag53.xml" ContentType="application/vnd.openxmlformats-officedocument.presentationml.tags+xml"/>
  <Override PartName="/ppt/notesSlides/notesSlide23.xml" ContentType="application/vnd.openxmlformats-officedocument.presentationml.notesSlide+xml"/>
  <Override PartName="/ppt/tags/tag5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2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9.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33.xml" ContentType="application/vnd.openxmlformats-officedocument.presentationml.notesSlide+xml"/>
  <Override PartName="/ppt/tags/tag6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70.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71.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72.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59.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60.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61.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62.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63.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69.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70.xml" ContentType="application/vnd.openxmlformats-officedocument.presentationml.notesSlide+xml"/>
  <Override PartName="/ppt/tags/tag137.xml" ContentType="application/vnd.openxmlformats-officedocument.presentationml.tags+xml"/>
  <Override PartName="/ppt/notesSlides/notesSlide71.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74.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75.xml" ContentType="application/vnd.openxmlformats-officedocument.presentationml.notesSlide+xml"/>
  <Override PartName="/ppt/tags/tag152.xml" ContentType="application/vnd.openxmlformats-officedocument.presentationml.tag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80.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81.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122"/>
  </p:notesMasterIdLst>
  <p:handoutMasterIdLst>
    <p:handoutMasterId r:id="rId123"/>
  </p:handoutMasterIdLst>
  <p:sldIdLst>
    <p:sldId id="256" r:id="rId6"/>
    <p:sldId id="257" r:id="rId7"/>
    <p:sldId id="485" r:id="rId8"/>
    <p:sldId id="454" r:id="rId9"/>
    <p:sldId id="455" r:id="rId10"/>
    <p:sldId id="453" r:id="rId11"/>
    <p:sldId id="457" r:id="rId12"/>
    <p:sldId id="451" r:id="rId13"/>
    <p:sldId id="501" r:id="rId14"/>
    <p:sldId id="456" r:id="rId15"/>
    <p:sldId id="306" r:id="rId16"/>
    <p:sldId id="495" r:id="rId17"/>
    <p:sldId id="360" r:id="rId18"/>
    <p:sldId id="459" r:id="rId19"/>
    <p:sldId id="462" r:id="rId20"/>
    <p:sldId id="502" r:id="rId21"/>
    <p:sldId id="369" r:id="rId22"/>
    <p:sldId id="486" r:id="rId23"/>
    <p:sldId id="271" r:id="rId24"/>
    <p:sldId id="487" r:id="rId25"/>
    <p:sldId id="272" r:id="rId26"/>
    <p:sldId id="480" r:id="rId27"/>
    <p:sldId id="481" r:id="rId28"/>
    <p:sldId id="482" r:id="rId29"/>
    <p:sldId id="483" r:id="rId30"/>
    <p:sldId id="484" r:id="rId31"/>
    <p:sldId id="499" r:id="rId32"/>
    <p:sldId id="472" r:id="rId33"/>
    <p:sldId id="260" r:id="rId34"/>
    <p:sldId id="290" r:id="rId35"/>
    <p:sldId id="504" r:id="rId36"/>
    <p:sldId id="463" r:id="rId37"/>
    <p:sldId id="313" r:id="rId38"/>
    <p:sldId id="452" r:id="rId39"/>
    <p:sldId id="375" r:id="rId40"/>
    <p:sldId id="505" r:id="rId41"/>
    <p:sldId id="488" r:id="rId42"/>
    <p:sldId id="267" r:id="rId43"/>
    <p:sldId id="289" r:id="rId44"/>
    <p:sldId id="307" r:id="rId45"/>
    <p:sldId id="265" r:id="rId46"/>
    <p:sldId id="266" r:id="rId47"/>
    <p:sldId id="268" r:id="rId48"/>
    <p:sldId id="295" r:id="rId49"/>
    <p:sldId id="300" r:id="rId50"/>
    <p:sldId id="311" r:id="rId51"/>
    <p:sldId id="489" r:id="rId52"/>
    <p:sldId id="294" r:id="rId53"/>
    <p:sldId id="330" r:id="rId54"/>
    <p:sldId id="490" r:id="rId55"/>
    <p:sldId id="439" r:id="rId56"/>
    <p:sldId id="314" r:id="rId57"/>
    <p:sldId id="366" r:id="rId58"/>
    <p:sldId id="379" r:id="rId59"/>
    <p:sldId id="370" r:id="rId60"/>
    <p:sldId id="381" r:id="rId61"/>
    <p:sldId id="336" r:id="rId62"/>
    <p:sldId id="491" r:id="rId63"/>
    <p:sldId id="335" r:id="rId64"/>
    <p:sldId id="373" r:id="rId65"/>
    <p:sldId id="449" r:id="rId66"/>
    <p:sldId id="346" r:id="rId67"/>
    <p:sldId id="492" r:id="rId68"/>
    <p:sldId id="328" r:id="rId69"/>
    <p:sldId id="408" r:id="rId70"/>
    <p:sldId id="435" r:id="rId71"/>
    <p:sldId id="436" r:id="rId72"/>
    <p:sldId id="437" r:id="rId73"/>
    <p:sldId id="438" r:id="rId74"/>
    <p:sldId id="464" r:id="rId75"/>
    <p:sldId id="465" r:id="rId76"/>
    <p:sldId id="466" r:id="rId77"/>
    <p:sldId id="467" r:id="rId78"/>
    <p:sldId id="447" r:id="rId79"/>
    <p:sldId id="412" r:id="rId80"/>
    <p:sldId id="476" r:id="rId81"/>
    <p:sldId id="477" r:id="rId82"/>
    <p:sldId id="478" r:id="rId83"/>
    <p:sldId id="479" r:id="rId84"/>
    <p:sldId id="392" r:id="rId85"/>
    <p:sldId id="441" r:id="rId86"/>
    <p:sldId id="413" r:id="rId87"/>
    <p:sldId id="432" r:id="rId88"/>
    <p:sldId id="433" r:id="rId89"/>
    <p:sldId id="442" r:id="rId90"/>
    <p:sldId id="352" r:id="rId91"/>
    <p:sldId id="399" r:id="rId92"/>
    <p:sldId id="391" r:id="rId93"/>
    <p:sldId id="319" r:id="rId94"/>
    <p:sldId id="493" r:id="rId95"/>
    <p:sldId id="503" r:id="rId96"/>
    <p:sldId id="470" r:id="rId97"/>
    <p:sldId id="407" r:id="rId98"/>
    <p:sldId id="359" r:id="rId99"/>
    <p:sldId id="383" r:id="rId100"/>
    <p:sldId id="342" r:id="rId101"/>
    <p:sldId id="372" r:id="rId102"/>
    <p:sldId id="396" r:id="rId103"/>
    <p:sldId id="397" r:id="rId104"/>
    <p:sldId id="395" r:id="rId105"/>
    <p:sldId id="422" r:id="rId106"/>
    <p:sldId id="262" r:id="rId107"/>
    <p:sldId id="261" r:id="rId108"/>
    <p:sldId id="263" r:id="rId109"/>
    <p:sldId id="368" r:id="rId110"/>
    <p:sldId id="423" r:id="rId111"/>
    <p:sldId id="473" r:id="rId112"/>
    <p:sldId id="474" r:id="rId113"/>
    <p:sldId id="469" r:id="rId114"/>
    <p:sldId id="444" r:id="rId115"/>
    <p:sldId id="445" r:id="rId116"/>
    <p:sldId id="446" r:id="rId117"/>
    <p:sldId id="450" r:id="rId118"/>
    <p:sldId id="443" r:id="rId119"/>
    <p:sldId id="419" r:id="rId120"/>
    <p:sldId id="393" r:id="rId121"/>
  </p:sldIdLst>
  <p:sldSz cx="9144000" cy="6858000" type="screen4x3"/>
  <p:notesSz cx="7315200" cy="9601200"/>
  <p:embeddedFontLst>
    <p:embeddedFont>
      <p:font typeface="Euclid Symbol" panose="05050102010706020507" pitchFamily="18" charset="2"/>
      <p:regular r:id="rId124"/>
      <p:bold r:id="rId125"/>
      <p:italic r:id="rId126"/>
      <p:boldItalic r:id="rId127"/>
    </p:embeddedFont>
    <p:embeddedFont>
      <p:font typeface="Century Gothic" panose="020B0502020202020204" pitchFamily="34" charset="0"/>
      <p:regular r:id="rId128"/>
      <p:bold r:id="rId129"/>
      <p:italic r:id="rId130"/>
      <p:boldItalic r:id="rId131"/>
    </p:embeddedFont>
    <p:embeddedFont>
      <p:font typeface="Book Antiqua" panose="02040602050305030304" pitchFamily="18" charset="0"/>
      <p:regular r:id="rId132"/>
      <p:bold r:id="rId133"/>
      <p:italic r:id="rId134"/>
      <p:boldItalic r:id="rId135"/>
    </p:embeddedFont>
    <p:embeddedFont>
      <p:font typeface="Calibri" panose="020F0502020204030204" pitchFamily="34" charset="0"/>
      <p:regular r:id="rId136"/>
      <p:bold r:id="rId137"/>
      <p:italic r:id="rId138"/>
      <p:boldItalic r:id="rId139"/>
    </p:embeddedFont>
    <p:embeddedFont>
      <p:font typeface="Candara" panose="020E0502030303020204" pitchFamily="34" charset="0"/>
      <p:regular r:id="rId140"/>
      <p:bold r:id="rId141"/>
      <p:italic r:id="rId142"/>
      <p:boldItalic r:id="rId143"/>
    </p:embeddedFont>
    <p:embeddedFont>
      <p:font typeface="Baskerville Old Face" panose="02020602080505020303" pitchFamily="18" charset="0"/>
      <p:regular r:id="rId144"/>
    </p:embeddedFont>
    <p:embeddedFont>
      <p:font typeface="Cambria Math" panose="02040503050406030204" pitchFamily="18" charset="0"/>
      <p:regular r:id="rId145"/>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501"/>
            <p14:sldId id="456"/>
            <p14:sldId id="306"/>
            <p14:sldId id="495"/>
            <p14:sldId id="360"/>
            <p14:sldId id="459"/>
            <p14:sldId id="462"/>
            <p14:sldId id="502"/>
            <p14:sldId id="369"/>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504"/>
            <p14:sldId id="463"/>
            <p14:sldId id="313"/>
            <p14:sldId id="452"/>
            <p14:sldId id="375"/>
            <p14:sldId id="505"/>
            <p14:sldId id="488"/>
            <p14:sldId id="267"/>
            <p14:sldId id="289"/>
            <p14:sldId id="307"/>
            <p14:sldId id="265"/>
            <p14:sldId id="266"/>
            <p14:sldId id="268"/>
            <p14:sldId id="295"/>
            <p14:sldId id="300"/>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437"/>
            <p14:sldId id="438"/>
            <p14:sldId id="464"/>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503"/>
            <p14:sldId id="470"/>
            <p14:sldId id="407"/>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0000"/>
    <a:srgbClr val="0066FF"/>
    <a:srgbClr val="0070C0"/>
    <a:srgbClr val="A50021"/>
    <a:srgbClr val="B52D48"/>
    <a:srgbClr val="FF0000"/>
    <a:srgbClr val="01FF01"/>
    <a:srgbClr val="66FF33"/>
    <a:srgbClr val="0000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varScale="1">
        <p:scale>
          <a:sx n="87" d="100"/>
          <a:sy n="87" d="100"/>
        </p:scale>
        <p:origin x="56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15.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font" Target="fonts/font5.fntdata"/><Relationship Id="rId149" Type="http://schemas.openxmlformats.org/officeDocument/2006/relationships/tableStyles" Target="tableStyles.xml"/><Relationship Id="rId5" Type="http://schemas.openxmlformats.org/officeDocument/2006/relationships/slideMaster" Target="slideMasters/slideMaster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font" Target="fonts/font11.fntdata"/><Relationship Id="rId139" Type="http://schemas.openxmlformats.org/officeDocument/2006/relationships/font" Target="fonts/font16.fntdata"/><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font" Target="fonts/font1.fntdata"/><Relationship Id="rId129" Type="http://schemas.openxmlformats.org/officeDocument/2006/relationships/font" Target="fonts/font6.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17.fntdata"/><Relationship Id="rId145"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7.fntdata"/><Relationship Id="rId135" Type="http://schemas.openxmlformats.org/officeDocument/2006/relationships/font" Target="fonts/font12.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font" Target="fonts/font2.fntdata"/><Relationship Id="rId141" Type="http://schemas.openxmlformats.org/officeDocument/2006/relationships/font" Target="fonts/font18.fntdata"/><Relationship Id="rId146"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font" Target="fonts/font8.fntdata"/><Relationship Id="rId136" Type="http://schemas.openxmlformats.org/officeDocument/2006/relationships/font" Target="fonts/font13.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font" Target="fonts/font3.fntdata"/><Relationship Id="rId147"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font" Target="fonts/font19.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14.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9.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4.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notesMaster" Target="notesMasters/notesMaster1.xml"/><Relationship Id="rId143" Type="http://schemas.openxmlformats.org/officeDocument/2006/relationships/font" Target="fonts/font20.fntdata"/><Relationship Id="rId14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10.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handoutMaster" Target="handoutMasters/handoutMaster1.xml"/><Relationship Id="rId144" Type="http://schemas.openxmlformats.org/officeDocument/2006/relationships/font" Target="fonts/font21.fntdata"/><Relationship Id="rId90" Type="http://schemas.openxmlformats.org/officeDocument/2006/relationships/slide" Target="slides/slide8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image" Target="../media/image154.emf"/><Relationship Id="rId1" Type="http://schemas.openxmlformats.org/officeDocument/2006/relationships/image" Target="../media/image153.emf"/><Relationship Id="rId4" Type="http://schemas.openxmlformats.org/officeDocument/2006/relationships/image" Target="../media/image15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97.emf"/><Relationship Id="rId1" Type="http://schemas.openxmlformats.org/officeDocument/2006/relationships/image" Target="../media/image19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19</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21</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28</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29</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30</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31</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33</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34</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35</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36</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38</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39</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40</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41</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42</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43</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44</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F2C98A-130A-4C53-BB6F-D5C272C840C3}" type="slidenum">
              <a:rPr lang="en-US"/>
              <a:pPr/>
              <a:t>45</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dirty="0"/>
              <a:t>Dan Smith</a:t>
            </a:r>
          </a:p>
          <a:p>
            <a:r>
              <a:rPr lang="en-US" dirty="0"/>
              <a:t>Steve </a:t>
            </a:r>
          </a:p>
          <a:p>
            <a:r>
              <a:rPr lang="en-US" dirty="0"/>
              <a:t>Constant head, vary resistance!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46</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48</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49</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52</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53</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55</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57</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59</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60</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62</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64</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65</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66</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67</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68</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69</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74</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75</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81</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13</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83</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84</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85</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86</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89</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90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91</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33511448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92</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94</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14</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96</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97</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101</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102</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103</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104</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105</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106</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107</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15</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108</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113</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73.xml"/><Relationship Id="rId1" Type="http://schemas.openxmlformats.org/officeDocument/2006/relationships/slideLayout" Target="../slideLayouts/slideLayout16.xml"/><Relationship Id="rId4" Type="http://schemas.openxmlformats.org/officeDocument/2006/relationships/image" Target="../media/image190.png"/></Relationships>
</file>

<file path=ppt/slides/_rels/slide102.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tags" Target="../tags/tag147.xml"/><Relationship Id="rId7" Type="http://schemas.openxmlformats.org/officeDocument/2006/relationships/image" Target="../media/image191.png"/><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notesSlide" Target="../notesSlides/notesSlide74.xml"/><Relationship Id="rId5" Type="http://schemas.openxmlformats.org/officeDocument/2006/relationships/slideLayout" Target="../slideLayouts/slideLayout19.xml"/><Relationship Id="rId10" Type="http://schemas.openxmlformats.org/officeDocument/2006/relationships/image" Target="../media/image54.png"/><Relationship Id="rId4" Type="http://schemas.openxmlformats.org/officeDocument/2006/relationships/tags" Target="../tags/tag148.xml"/><Relationship Id="rId9" Type="http://schemas.openxmlformats.org/officeDocument/2006/relationships/image" Target="../media/image193.png"/></Relationships>
</file>

<file path=ppt/slides/_rels/slide103.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tags" Target="../tags/tag151.xml"/><Relationship Id="rId7" Type="http://schemas.openxmlformats.org/officeDocument/2006/relationships/image" Target="../media/image194.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192.png"/><Relationship Id="rId5" Type="http://schemas.openxmlformats.org/officeDocument/2006/relationships/notesSlide" Target="../notesSlides/notesSlide75.xml"/><Relationship Id="rId4"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8" Type="http://schemas.openxmlformats.org/officeDocument/2006/relationships/image" Target="../media/image197.emf"/><Relationship Id="rId3" Type="http://schemas.openxmlformats.org/officeDocument/2006/relationships/slideLayout" Target="../slideLayouts/slideLayout19.xml"/><Relationship Id="rId7" Type="http://schemas.openxmlformats.org/officeDocument/2006/relationships/oleObject" Target="../embeddings/oleObject14.bin"/><Relationship Id="rId2" Type="http://schemas.openxmlformats.org/officeDocument/2006/relationships/tags" Target="../tags/tag152.xml"/><Relationship Id="rId1" Type="http://schemas.openxmlformats.org/officeDocument/2006/relationships/vmlDrawing" Target="../drawings/vmlDrawing8.vml"/><Relationship Id="rId6" Type="http://schemas.openxmlformats.org/officeDocument/2006/relationships/image" Target="../media/image196.wmf"/><Relationship Id="rId5" Type="http://schemas.openxmlformats.org/officeDocument/2006/relationships/oleObject" Target="../embeddings/oleObject13.bin"/><Relationship Id="rId4" Type="http://schemas.openxmlformats.org/officeDocument/2006/relationships/notesSlide" Target="../notesSlides/notesSlide76.xml"/><Relationship Id="rId9" Type="http://schemas.openxmlformats.org/officeDocument/2006/relationships/image" Target="../media/image195.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99.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198.png"/><Relationship Id="rId5" Type="http://schemas.openxmlformats.org/officeDocument/2006/relationships/image" Target="../media/image152.emf"/><Relationship Id="rId4" Type="http://schemas.openxmlformats.org/officeDocument/2006/relationships/notesSlide" Target="../notesSlides/notesSlide7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17.wmf"/><Relationship Id="rId3" Type="http://schemas.openxmlformats.org/officeDocument/2006/relationships/tags" Target="../tags/tag156.xml"/><Relationship Id="rId7" Type="http://schemas.openxmlformats.org/officeDocument/2006/relationships/notesSlide" Target="../notesSlides/notesSlide80.xml"/><Relationship Id="rId12" Type="http://schemas.openxmlformats.org/officeDocument/2006/relationships/oleObject" Target="../embeddings/oleObject15.bin"/><Relationship Id="rId2" Type="http://schemas.openxmlformats.org/officeDocument/2006/relationships/tags" Target="../tags/tag155.xml"/><Relationship Id="rId1" Type="http://schemas.openxmlformats.org/officeDocument/2006/relationships/vmlDrawing" Target="../drawings/vmlDrawing9.vml"/><Relationship Id="rId6" Type="http://schemas.openxmlformats.org/officeDocument/2006/relationships/slideLayout" Target="../slideLayouts/slideLayout19.xml"/><Relationship Id="rId11" Type="http://schemas.openxmlformats.org/officeDocument/2006/relationships/image" Target="../media/image203.png"/><Relationship Id="rId5" Type="http://schemas.openxmlformats.org/officeDocument/2006/relationships/tags" Target="../tags/tag158.xml"/><Relationship Id="rId10" Type="http://schemas.openxmlformats.org/officeDocument/2006/relationships/image" Target="../media/image202.png"/><Relationship Id="rId4" Type="http://schemas.openxmlformats.org/officeDocument/2006/relationships/tags" Target="../tags/tag157.xml"/><Relationship Id="rId9" Type="http://schemas.openxmlformats.org/officeDocument/2006/relationships/image" Target="../media/image20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slideLayout" Target="../slideLayouts/slideLayout16.xml"/><Relationship Id="rId7" Type="http://schemas.openxmlformats.org/officeDocument/2006/relationships/image" Target="../media/image143.png"/><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image" Target="../media/image138.wmf"/><Relationship Id="rId5" Type="http://schemas.openxmlformats.org/officeDocument/2006/relationships/image" Target="../media/image205.emf"/><Relationship Id="rId4" Type="http://schemas.openxmlformats.org/officeDocument/2006/relationships/image" Target="../media/image204.wmf"/></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44.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143.png"/><Relationship Id="rId5" Type="http://schemas.openxmlformats.org/officeDocument/2006/relationships/image" Target="../media/image207.emf"/><Relationship Id="rId4" Type="http://schemas.openxmlformats.org/officeDocument/2006/relationships/image" Target="../media/image206.wmf"/></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44.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143.png"/><Relationship Id="rId5" Type="http://schemas.openxmlformats.org/officeDocument/2006/relationships/image" Target="../media/image209.emf"/><Relationship Id="rId4" Type="http://schemas.openxmlformats.org/officeDocument/2006/relationships/image" Target="../media/image208.wmf"/></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image" Target="../media/image142.png"/><Relationship Id="rId5" Type="http://schemas.openxmlformats.org/officeDocument/2006/relationships/image" Target="../media/image128.png"/><Relationship Id="rId4" Type="http://schemas.openxmlformats.org/officeDocument/2006/relationships/notesSlide" Target="../notesSlides/notesSlide8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16.xml"/><Relationship Id="rId7" Type="http://schemas.openxmlformats.org/officeDocument/2006/relationships/image" Target="../media/image211.png"/><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hyperlink" Target="http://floatvalve.com/" TargetMode="External"/><Relationship Id="rId5" Type="http://schemas.openxmlformats.org/officeDocument/2006/relationships/image" Target="../media/image210.wmf"/><Relationship Id="rId10" Type="http://schemas.openxmlformats.org/officeDocument/2006/relationships/image" Target="../media/image212.png"/><Relationship Id="rId4" Type="http://schemas.openxmlformats.org/officeDocument/2006/relationships/notesSlide" Target="../notesSlides/notesSlide82.xml"/><Relationship Id="rId9" Type="http://schemas.openxmlformats.org/officeDocument/2006/relationships/image" Target="../media/image114.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xml"/><Relationship Id="rId7"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4.png"/><Relationship Id="rId3" Type="http://schemas.openxmlformats.org/officeDocument/2006/relationships/tags" Target="../tags/tag18.xml"/><Relationship Id="rId7" Type="http://schemas.openxmlformats.org/officeDocument/2006/relationships/notesSlide" Target="../notesSlides/notesSlide6.xml"/><Relationship Id="rId12"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19.xml"/><Relationship Id="rId11" Type="http://schemas.openxmlformats.org/officeDocument/2006/relationships/image" Target="../media/image29.png"/><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1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2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png"/><Relationship Id="rId3" Type="http://schemas.openxmlformats.org/officeDocument/2006/relationships/tags" Target="../tags/tag24.xml"/><Relationship Id="rId7" Type="http://schemas.openxmlformats.org/officeDocument/2006/relationships/notesSlide" Target="../notesSlides/notesSlide8.xml"/><Relationship Id="rId12" Type="http://schemas.openxmlformats.org/officeDocument/2006/relationships/image" Target="../media/image39.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9.xml"/><Relationship Id="rId11" Type="http://schemas.openxmlformats.org/officeDocument/2006/relationships/image" Target="../media/image38.png"/><Relationship Id="rId5" Type="http://schemas.openxmlformats.org/officeDocument/2006/relationships/tags" Target="../tags/tag26.xml"/><Relationship Id="rId10" Type="http://schemas.openxmlformats.org/officeDocument/2006/relationships/image" Target="../media/image37.png"/><Relationship Id="rId4" Type="http://schemas.openxmlformats.org/officeDocument/2006/relationships/tags" Target="../tags/tag25.xml"/><Relationship Id="rId9" Type="http://schemas.openxmlformats.org/officeDocument/2006/relationships/hyperlink" Target="https://github.com/AguaClara/CEE4540_Master/blob/master/Summary%20Sheets/Derivation_minor_loss_equation.md"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3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9.xml"/><Relationship Id="rId5" Type="http://schemas.openxmlformats.org/officeDocument/2006/relationships/slideLayout" Target="../slideLayouts/slideLayout19.xml"/><Relationship Id="rId10" Type="http://schemas.openxmlformats.org/officeDocument/2006/relationships/image" Target="../media/image40.png"/><Relationship Id="rId4" Type="http://schemas.openxmlformats.org/officeDocument/2006/relationships/tags" Target="../tags/tag30.xml"/><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11.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1.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8.xml"/><Relationship Id="rId27"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8.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1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2.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8.xml"/><Relationship Id="rId27"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45.gif"/><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44.gif"/><Relationship Id="rId5" Type="http://schemas.openxmlformats.org/officeDocument/2006/relationships/image" Target="../media/image43.gif"/><Relationship Id="rId4" Type="http://schemas.openxmlformats.org/officeDocument/2006/relationships/image" Target="../media/image42.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15.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3.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8.xml"/><Relationship Id="rId27"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36.xml"/><Relationship Id="rId7" Type="http://schemas.openxmlformats.org/officeDocument/2006/relationships/image" Target="../media/image5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notesSlide" Target="../notesSlides/notesSlide17.xml"/><Relationship Id="rId5" Type="http://schemas.openxmlformats.org/officeDocument/2006/relationships/slideLayout" Target="../slideLayouts/slideLayout19.xml"/><Relationship Id="rId10" Type="http://schemas.openxmlformats.org/officeDocument/2006/relationships/image" Target="../media/image24.png"/><Relationship Id="rId4" Type="http://schemas.openxmlformats.org/officeDocument/2006/relationships/tags" Target="../tags/tag37.xml"/><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8.xml"/><Relationship Id="rId27"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8" Type="http://schemas.openxmlformats.org/officeDocument/2006/relationships/hyperlink" Target="https://github.com/AguaClara/CEE4540_Master/blob/master/Summary%20Sheets/Derivation_flow_through_tank_with_a_valve.md" TargetMode="External"/><Relationship Id="rId13" Type="http://schemas.openxmlformats.org/officeDocument/2006/relationships/image" Target="../media/image58.png"/><Relationship Id="rId3" Type="http://schemas.openxmlformats.org/officeDocument/2006/relationships/tags" Target="../tags/tag40.xml"/><Relationship Id="rId7" Type="http://schemas.openxmlformats.org/officeDocument/2006/relationships/notesSlide" Target="../notesSlides/notesSlide19.xml"/><Relationship Id="rId12" Type="http://schemas.openxmlformats.org/officeDocument/2006/relationships/image" Target="../media/image57.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16.xml"/><Relationship Id="rId11" Type="http://schemas.openxmlformats.org/officeDocument/2006/relationships/image" Target="../media/image56.png"/><Relationship Id="rId5" Type="http://schemas.openxmlformats.org/officeDocument/2006/relationships/tags" Target="../tags/tag42.xml"/><Relationship Id="rId10" Type="http://schemas.openxmlformats.org/officeDocument/2006/relationships/image" Target="../media/image55.png"/><Relationship Id="rId4" Type="http://schemas.openxmlformats.org/officeDocument/2006/relationships/tags" Target="../tags/tag41.xml"/><Relationship Id="rId9" Type="http://schemas.openxmlformats.org/officeDocument/2006/relationships/image" Target="../media/image50.jpeg"/><Relationship Id="rId14" Type="http://schemas.openxmlformats.org/officeDocument/2006/relationships/image" Target="../media/image59.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55.png"/><Relationship Id="rId3" Type="http://schemas.openxmlformats.org/officeDocument/2006/relationships/tags" Target="../tags/tag45.xml"/><Relationship Id="rId7" Type="http://schemas.openxmlformats.org/officeDocument/2006/relationships/slideLayout" Target="../slideLayouts/slideLayout16.xml"/><Relationship Id="rId12" Type="http://schemas.openxmlformats.org/officeDocument/2006/relationships/image" Target="../media/image50.jpe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62.png"/><Relationship Id="rId5" Type="http://schemas.openxmlformats.org/officeDocument/2006/relationships/tags" Target="../tags/tag47.xml"/><Relationship Id="rId10" Type="http://schemas.openxmlformats.org/officeDocument/2006/relationships/image" Target="../media/image61.png"/><Relationship Id="rId4" Type="http://schemas.openxmlformats.org/officeDocument/2006/relationships/tags" Target="../tags/tag46.xml"/><Relationship Id="rId9" Type="http://schemas.openxmlformats.org/officeDocument/2006/relationships/image" Target="../media/image60.png"/><Relationship Id="rId14" Type="http://schemas.openxmlformats.org/officeDocument/2006/relationships/image" Target="../media/image56.png"/></Relationships>
</file>

<file path=ppt/slides/_rels/slide33.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image" Target="../media/image55.png"/><Relationship Id="rId3" Type="http://schemas.openxmlformats.org/officeDocument/2006/relationships/tags" Target="../tags/tag50.xml"/><Relationship Id="rId7" Type="http://schemas.openxmlformats.org/officeDocument/2006/relationships/oleObject" Target="../embeddings/oleObject4.bin"/><Relationship Id="rId12" Type="http://schemas.openxmlformats.org/officeDocument/2006/relationships/image" Target="../media/image50.jpeg"/><Relationship Id="rId2" Type="http://schemas.openxmlformats.org/officeDocument/2006/relationships/tags" Target="../tags/tag49.xml"/><Relationship Id="rId1" Type="http://schemas.openxmlformats.org/officeDocument/2006/relationships/vmlDrawing" Target="../drawings/vmlDrawing3.vml"/><Relationship Id="rId6" Type="http://schemas.openxmlformats.org/officeDocument/2006/relationships/notesSlide" Target="../notesSlides/notesSlide20.xml"/><Relationship Id="rId11" Type="http://schemas.openxmlformats.org/officeDocument/2006/relationships/image" Target="../media/image65.png"/><Relationship Id="rId5" Type="http://schemas.openxmlformats.org/officeDocument/2006/relationships/slideLayout" Target="../slideLayouts/slideLayout19.xml"/><Relationship Id="rId10" Type="http://schemas.openxmlformats.org/officeDocument/2006/relationships/image" Target="../media/image64.wmf"/><Relationship Id="rId4" Type="http://schemas.openxmlformats.org/officeDocument/2006/relationships/tags" Target="../tags/tag51.xml"/><Relationship Id="rId9" Type="http://schemas.openxmlformats.org/officeDocument/2006/relationships/oleObject" Target="../embeddings/oleObject5.bin"/><Relationship Id="rId14" Type="http://schemas.openxmlformats.org/officeDocument/2006/relationships/image" Target="../media/image5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9.xml"/><Relationship Id="rId1" Type="http://schemas.openxmlformats.org/officeDocument/2006/relationships/tags" Target="../tags/tag52.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hyperlink" Target="https://github.com/AguaClara/CEE4540_Master/blob/master/Summary%20Sheets/Derivation_drain_system_design.md"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9.xml"/><Relationship Id="rId1" Type="http://schemas.openxmlformats.org/officeDocument/2006/relationships/tags" Target="../tags/tag53.xml"/><Relationship Id="rId6" Type="http://schemas.openxmlformats.org/officeDocument/2006/relationships/image" Target="../media/image67.png"/><Relationship Id="rId5" Type="http://schemas.openxmlformats.org/officeDocument/2006/relationships/image" Target="../media/image68.png"/><Relationship Id="rId4" Type="http://schemas.openxmlformats.org/officeDocument/2006/relationships/hyperlink" Target="https://github.com/AguaClara/CEE4540_Master/blob/master/Summary%20Sheets/Derivation_drain_system_design.md" TargetMode="External"/></Relationships>
</file>

<file path=ppt/slides/_rels/slide37.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24.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4.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8.xml"/><Relationship Id="rId27"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69.emf"/><Relationship Id="rId4" Type="http://schemas.openxmlformats.org/officeDocument/2006/relationships/oleObject" Target="../embeddings/oleObject6.bin"/></Relationships>
</file>

<file path=ppt/slides/_rels/slide3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16.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7.xml"/><Relationship Id="rId1" Type="http://schemas.openxmlformats.org/officeDocument/2006/relationships/slideLayout" Target="../slideLayouts/slideLayout16.xml"/><Relationship Id="rId5" Type="http://schemas.openxmlformats.org/officeDocument/2006/relationships/image" Target="../media/image72.jpeg"/><Relationship Id="rId4" Type="http://schemas.openxmlformats.org/officeDocument/2006/relationships/image" Target="../media/image71.jpeg"/></Relationships>
</file>

<file path=ppt/slides/_rels/slide4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57.xml"/><Relationship Id="rId7" Type="http://schemas.openxmlformats.org/officeDocument/2006/relationships/image" Target="../media/image74.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73.png"/><Relationship Id="rId5" Type="http://schemas.openxmlformats.org/officeDocument/2006/relationships/notesSlide" Target="../notesSlides/notesSlide28.xml"/><Relationship Id="rId4"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75.png"/><Relationship Id="rId5" Type="http://schemas.openxmlformats.org/officeDocument/2006/relationships/image" Target="../media/image26.png"/><Relationship Id="rId4"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30.xml"/><Relationship Id="rId13" Type="http://schemas.openxmlformats.org/officeDocument/2006/relationships/image" Target="../media/image80.png"/><Relationship Id="rId3" Type="http://schemas.openxmlformats.org/officeDocument/2006/relationships/tags" Target="../tags/tag62.xml"/><Relationship Id="rId7" Type="http://schemas.openxmlformats.org/officeDocument/2006/relationships/slideLayout" Target="../slideLayouts/slideLayout19.xml"/><Relationship Id="rId12" Type="http://schemas.openxmlformats.org/officeDocument/2006/relationships/image" Target="../media/image79.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78.png"/><Relationship Id="rId5" Type="http://schemas.openxmlformats.org/officeDocument/2006/relationships/tags" Target="../tags/tag64.xml"/><Relationship Id="rId10" Type="http://schemas.openxmlformats.org/officeDocument/2006/relationships/image" Target="../media/image77.png"/><Relationship Id="rId4" Type="http://schemas.openxmlformats.org/officeDocument/2006/relationships/tags" Target="../tags/tag63.xml"/><Relationship Id="rId9" Type="http://schemas.openxmlformats.org/officeDocument/2006/relationships/image" Target="../media/image76.png"/><Relationship Id="rId14" Type="http://schemas.openxmlformats.org/officeDocument/2006/relationships/image" Target="../media/image8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19.xml"/><Relationship Id="rId4" Type="http://schemas.openxmlformats.org/officeDocument/2006/relationships/image" Target="../media/image83.wmf"/></Relationships>
</file>

<file path=ppt/slides/_rels/slide4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tags" Target="../tags/tag68.xml"/><Relationship Id="rId7" Type="http://schemas.openxmlformats.org/officeDocument/2006/relationships/image" Target="../media/image84.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26.png"/><Relationship Id="rId5" Type="http://schemas.openxmlformats.org/officeDocument/2006/relationships/notesSlide" Target="../notesSlides/notesSlide33.xml"/><Relationship Id="rId4"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34.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69.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8.xml"/><Relationship Id="rId27"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6.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8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37.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0.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8.xml"/><Relationship Id="rId27" Type="http://schemas.openxmlformats.org/officeDocument/2006/relationships/image" Target="../media/image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19.xml"/><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slideLayout" Target="../slideLayouts/slideLayout20.xml"/><Relationship Id="rId7" Type="http://schemas.openxmlformats.org/officeDocument/2006/relationships/oleObject" Target="../embeddings/oleObject7.bin"/><Relationship Id="rId2" Type="http://schemas.openxmlformats.org/officeDocument/2006/relationships/tags" Target="../tags/tag71.xml"/><Relationship Id="rId1" Type="http://schemas.openxmlformats.org/officeDocument/2006/relationships/vmlDrawing" Target="../drawings/vmlDrawing5.vml"/><Relationship Id="rId6" Type="http://schemas.openxmlformats.org/officeDocument/2006/relationships/image" Target="../media/image88.jpeg"/><Relationship Id="rId5" Type="http://schemas.openxmlformats.org/officeDocument/2006/relationships/image" Target="../media/image92.wmf"/><Relationship Id="rId4" Type="http://schemas.openxmlformats.org/officeDocument/2006/relationships/notesSlide" Target="../notesSlides/notesSlide39.xml"/><Relationship Id="rId9"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1.xml"/><Relationship Id="rId1" Type="http://schemas.openxmlformats.org/officeDocument/2006/relationships/slideLayout" Target="../slideLayouts/slideLayout19.xml"/><Relationship Id="rId6" Type="http://schemas.openxmlformats.org/officeDocument/2006/relationships/image" Target="../media/image95.wmf"/><Relationship Id="rId5" Type="http://schemas.openxmlformats.org/officeDocument/2006/relationships/image" Target="../media/image88.jpeg"/><Relationship Id="rId4" Type="http://schemas.openxmlformats.org/officeDocument/2006/relationships/image" Target="../media/image50.jpeg"/></Relationships>
</file>

<file path=ppt/slides/_rels/slide5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44.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2.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8.xml"/><Relationship Id="rId27" Type="http://schemas.openxmlformats.org/officeDocument/2006/relationships/image" Target="../media/image13.png"/></Relationships>
</file>

<file path=ppt/slides/_rels/slide59.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45.xml"/><Relationship Id="rId1" Type="http://schemas.openxmlformats.org/officeDocument/2006/relationships/slideLayout" Target="../slideLayouts/slideLayout16.xml"/><Relationship Id="rId5" Type="http://schemas.openxmlformats.org/officeDocument/2006/relationships/image" Target="../media/image99.jpeg"/><Relationship Id="rId4" Type="http://schemas.openxmlformats.org/officeDocument/2006/relationships/image" Target="../media/image98.jpe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6.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7.xml"/><Relationship Id="rId1" Type="http://schemas.openxmlformats.org/officeDocument/2006/relationships/slideLayout" Target="../slideLayouts/slideLayout20.xml"/><Relationship Id="rId5" Type="http://schemas.openxmlformats.org/officeDocument/2006/relationships/image" Target="../media/image97.wmf"/><Relationship Id="rId4" Type="http://schemas.openxmlformats.org/officeDocument/2006/relationships/image" Target="../media/image100.wmf"/></Relationships>
</file>

<file path=ppt/slides/_rels/slide63.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4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3.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8.xml"/><Relationship Id="rId27" Type="http://schemas.openxmlformats.org/officeDocument/2006/relationships/image" Target="../media/image13.png"/></Relationships>
</file>

<file path=ppt/slides/_rels/slide6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9.xml"/><Relationship Id="rId1" Type="http://schemas.openxmlformats.org/officeDocument/2006/relationships/slideLayout" Target="../slideLayouts/slideLayout16.xml"/><Relationship Id="rId5" Type="http://schemas.openxmlformats.org/officeDocument/2006/relationships/image" Target="../media/image87.jpeg"/><Relationship Id="rId4" Type="http://schemas.openxmlformats.org/officeDocument/2006/relationships/image" Target="../media/image101.png"/></Relationships>
</file>

<file path=ppt/slides/_rels/slide65.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50.xml"/><Relationship Id="rId1" Type="http://schemas.openxmlformats.org/officeDocument/2006/relationships/slideLayout" Target="../slideLayouts/slideLayout20.xml"/><Relationship Id="rId5" Type="http://schemas.openxmlformats.org/officeDocument/2006/relationships/image" Target="../media/image88.jpeg"/><Relationship Id="rId4" Type="http://schemas.openxmlformats.org/officeDocument/2006/relationships/image" Target="../media/image102.wmf"/></Relationships>
</file>

<file path=ppt/slides/_rels/slide66.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51.xml"/><Relationship Id="rId1" Type="http://schemas.openxmlformats.org/officeDocument/2006/relationships/slideLayout" Target="../slideLayouts/slideLayout20.xml"/><Relationship Id="rId5" Type="http://schemas.openxmlformats.org/officeDocument/2006/relationships/image" Target="../media/image88.jpeg"/><Relationship Id="rId4" Type="http://schemas.openxmlformats.org/officeDocument/2006/relationships/image" Target="../media/image102.wmf"/></Relationships>
</file>

<file path=ppt/slides/_rels/slide67.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52.xml"/><Relationship Id="rId1" Type="http://schemas.openxmlformats.org/officeDocument/2006/relationships/slideLayout" Target="../slideLayouts/slideLayout20.xml"/><Relationship Id="rId5" Type="http://schemas.openxmlformats.org/officeDocument/2006/relationships/image" Target="../media/image88.jpeg"/><Relationship Id="rId4" Type="http://schemas.openxmlformats.org/officeDocument/2006/relationships/image" Target="../media/image102.wmf"/></Relationships>
</file>

<file path=ppt/slides/_rels/slide68.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53.xml"/><Relationship Id="rId1" Type="http://schemas.openxmlformats.org/officeDocument/2006/relationships/slideLayout" Target="../slideLayouts/slideLayout20.xml"/><Relationship Id="rId5" Type="http://schemas.openxmlformats.org/officeDocument/2006/relationships/image" Target="../media/image88.jpeg"/><Relationship Id="rId4" Type="http://schemas.openxmlformats.org/officeDocument/2006/relationships/image" Target="../media/image102.wmf"/></Relationships>
</file>

<file path=ppt/slides/_rels/slide69.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54.xml"/><Relationship Id="rId1" Type="http://schemas.openxmlformats.org/officeDocument/2006/relationships/slideLayout" Target="../slideLayouts/slideLayout20.xml"/><Relationship Id="rId5" Type="http://schemas.openxmlformats.org/officeDocument/2006/relationships/image" Target="../media/image88.jpeg"/><Relationship Id="rId4" Type="http://schemas.openxmlformats.org/officeDocument/2006/relationships/image" Target="../media/image102.wm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16.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5.JP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6.JP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5.xml"/><Relationship Id="rId1" Type="http://schemas.openxmlformats.org/officeDocument/2006/relationships/slideLayout" Target="../slideLayouts/slideLayout20.xml"/><Relationship Id="rId4" Type="http://schemas.openxmlformats.org/officeDocument/2006/relationships/image" Target="../media/image107.jpeg"/></Relationships>
</file>

<file path=ppt/slides/_rels/slide7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56.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7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3.bin"/><Relationship Id="rId3" Type="http://schemas.openxmlformats.org/officeDocument/2006/relationships/tags" Target="../tags/tag5.xml"/><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4.png"/><Relationship Id="rId2" Type="http://schemas.openxmlformats.org/officeDocument/2006/relationships/tags" Target="../tags/tag4.xml"/><Relationship Id="rId16" Type="http://schemas.openxmlformats.org/officeDocument/2006/relationships/image" Target="../media/image23.png"/><Relationship Id="rId1" Type="http://schemas.openxmlformats.org/officeDocument/2006/relationships/vmlDrawing" Target="../drawings/vmlDrawing2.vml"/><Relationship Id="rId6" Type="http://schemas.openxmlformats.org/officeDocument/2006/relationships/slideLayout" Target="../slideLayouts/slideLayout19.xml"/><Relationship Id="rId5" Type="http://schemas.openxmlformats.org/officeDocument/2006/relationships/tags" Target="../tags/tag7.xml"/><Relationship Id="rId15" Type="http://schemas.openxmlformats.org/officeDocument/2006/relationships/image" Target="../media/image21.png"/><Relationship Id="rId4" Type="http://schemas.openxmlformats.org/officeDocument/2006/relationships/tags" Target="../tags/tag6.xml"/><Relationship Id="rId9" Type="http://schemas.openxmlformats.org/officeDocument/2006/relationships/image" Target="../media/image20.png"/><Relationship Id="rId14" Type="http://schemas.openxmlformats.org/officeDocument/2006/relationships/image" Target="../media/image16.wmf"/></Relationships>
</file>

<file path=ppt/slides/_rels/slide80.xml.rels><?xml version="1.0" encoding="UTF-8" standalone="yes"?>
<Relationships xmlns="http://schemas.openxmlformats.org/package/2006/relationships"><Relationship Id="rId8" Type="http://schemas.openxmlformats.org/officeDocument/2006/relationships/image" Target="../media/image93.jpeg"/><Relationship Id="rId13" Type="http://schemas.openxmlformats.org/officeDocument/2006/relationships/image" Target="../media/image54.png"/><Relationship Id="rId3" Type="http://schemas.openxmlformats.org/officeDocument/2006/relationships/tags" Target="../tags/tag76.xml"/><Relationship Id="rId7" Type="http://schemas.openxmlformats.org/officeDocument/2006/relationships/notesSlide" Target="../notesSlides/notesSlide57.xml"/><Relationship Id="rId12" Type="http://schemas.openxmlformats.org/officeDocument/2006/relationships/image" Target="../media/image115.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Layout" Target="../slideLayouts/slideLayout16.xml"/><Relationship Id="rId11" Type="http://schemas.openxmlformats.org/officeDocument/2006/relationships/image" Target="../media/image114.png"/><Relationship Id="rId5" Type="http://schemas.openxmlformats.org/officeDocument/2006/relationships/tags" Target="../tags/tag78.xml"/><Relationship Id="rId10" Type="http://schemas.openxmlformats.org/officeDocument/2006/relationships/image" Target="../media/image113.png"/><Relationship Id="rId4" Type="http://schemas.openxmlformats.org/officeDocument/2006/relationships/tags" Target="../tags/tag77.xml"/><Relationship Id="rId9" Type="http://schemas.openxmlformats.org/officeDocument/2006/relationships/image" Target="../media/image2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8" Type="http://schemas.openxmlformats.org/officeDocument/2006/relationships/notesSlide" Target="../notesSlides/notesSlide59.xml"/><Relationship Id="rId13" Type="http://schemas.openxmlformats.org/officeDocument/2006/relationships/image" Target="../media/image120.png"/><Relationship Id="rId3" Type="http://schemas.openxmlformats.org/officeDocument/2006/relationships/tags" Target="../tags/tag81.xml"/><Relationship Id="rId7" Type="http://schemas.openxmlformats.org/officeDocument/2006/relationships/slideLayout" Target="../slideLayouts/slideLayout19.xml"/><Relationship Id="rId12" Type="http://schemas.openxmlformats.org/officeDocument/2006/relationships/image" Target="../media/image119.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image" Target="../media/image118.png"/><Relationship Id="rId5" Type="http://schemas.openxmlformats.org/officeDocument/2006/relationships/tags" Target="../tags/tag83.xml"/><Relationship Id="rId10" Type="http://schemas.openxmlformats.org/officeDocument/2006/relationships/image" Target="../media/image117.png"/><Relationship Id="rId4" Type="http://schemas.openxmlformats.org/officeDocument/2006/relationships/tags" Target="../tags/tag82.xml"/><Relationship Id="rId9" Type="http://schemas.openxmlformats.org/officeDocument/2006/relationships/image" Target="../media/image116.emf"/></Relationships>
</file>

<file path=ppt/slides/_rels/slide8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tags" Target="../tags/tag87.xml"/><Relationship Id="rId7" Type="http://schemas.openxmlformats.org/officeDocument/2006/relationships/notesSlide" Target="../notesSlides/notesSlide60.xml"/><Relationship Id="rId12" Type="http://schemas.openxmlformats.org/officeDocument/2006/relationships/image" Target="../media/image125.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slideLayout" Target="../slideLayouts/slideLayout19.xml"/><Relationship Id="rId11" Type="http://schemas.openxmlformats.org/officeDocument/2006/relationships/image" Target="../media/image124.png"/><Relationship Id="rId5" Type="http://schemas.openxmlformats.org/officeDocument/2006/relationships/tags" Target="../tags/tag89.xml"/><Relationship Id="rId10" Type="http://schemas.openxmlformats.org/officeDocument/2006/relationships/image" Target="../media/image123.png"/><Relationship Id="rId4" Type="http://schemas.openxmlformats.org/officeDocument/2006/relationships/tags" Target="../tags/tag88.xml"/><Relationship Id="rId9" Type="http://schemas.openxmlformats.org/officeDocument/2006/relationships/image" Target="../media/image122.png"/></Relationships>
</file>

<file path=ppt/slides/_rels/slide84.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image" Target="../media/image125.png"/><Relationship Id="rId18" Type="http://schemas.openxmlformats.org/officeDocument/2006/relationships/image" Target="../media/image131.png"/><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image" Target="../media/image126.png"/><Relationship Id="rId17" Type="http://schemas.openxmlformats.org/officeDocument/2006/relationships/image" Target="../media/image130.png"/><Relationship Id="rId2" Type="http://schemas.openxmlformats.org/officeDocument/2006/relationships/tags" Target="../tags/tag91.xml"/><Relationship Id="rId16" Type="http://schemas.openxmlformats.org/officeDocument/2006/relationships/image" Target="../media/image129.png"/><Relationship Id="rId20" Type="http://schemas.openxmlformats.org/officeDocument/2006/relationships/image" Target="../media/image133.png"/><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notesSlide" Target="../notesSlides/notesSlide61.xml"/><Relationship Id="rId5" Type="http://schemas.openxmlformats.org/officeDocument/2006/relationships/tags" Target="../tags/tag94.xml"/><Relationship Id="rId15" Type="http://schemas.openxmlformats.org/officeDocument/2006/relationships/image" Target="../media/image128.png"/><Relationship Id="rId10" Type="http://schemas.openxmlformats.org/officeDocument/2006/relationships/slideLayout" Target="../slideLayouts/slideLayout19.xml"/><Relationship Id="rId19" Type="http://schemas.openxmlformats.org/officeDocument/2006/relationships/image" Target="../media/image132.png"/><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image" Target="../media/image127.png"/></Relationships>
</file>

<file path=ppt/slides/_rels/slide85.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tags" Target="../tags/tag101.xml"/><Relationship Id="rId7" Type="http://schemas.openxmlformats.org/officeDocument/2006/relationships/notesSlide" Target="../notesSlides/notesSlide62.xml"/><Relationship Id="rId12" Type="http://schemas.openxmlformats.org/officeDocument/2006/relationships/image" Target="../media/image135.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slideLayout" Target="../slideLayouts/slideLayout19.xml"/><Relationship Id="rId11" Type="http://schemas.openxmlformats.org/officeDocument/2006/relationships/image" Target="../media/image134.png"/><Relationship Id="rId5" Type="http://schemas.openxmlformats.org/officeDocument/2006/relationships/tags" Target="../tags/tag103.xml"/><Relationship Id="rId10" Type="http://schemas.openxmlformats.org/officeDocument/2006/relationships/image" Target="../media/image132.png"/><Relationship Id="rId4" Type="http://schemas.openxmlformats.org/officeDocument/2006/relationships/tags" Target="../tags/tag102.xml"/><Relationship Id="rId9" Type="http://schemas.openxmlformats.org/officeDocument/2006/relationships/image" Target="../media/image128.png"/></Relationships>
</file>

<file path=ppt/slides/_rels/slide86.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image" Target="../media/image138.wmf"/><Relationship Id="rId18" Type="http://schemas.openxmlformats.org/officeDocument/2006/relationships/image" Target="../media/image142.png"/><Relationship Id="rId3" Type="http://schemas.openxmlformats.org/officeDocument/2006/relationships/tags" Target="../tags/tag106.xml"/><Relationship Id="rId21" Type="http://schemas.openxmlformats.org/officeDocument/2006/relationships/image" Target="../media/image132.png"/><Relationship Id="rId7" Type="http://schemas.openxmlformats.org/officeDocument/2006/relationships/tags" Target="../tags/tag110.xml"/><Relationship Id="rId12" Type="http://schemas.openxmlformats.org/officeDocument/2006/relationships/image" Target="../media/image137.emf"/><Relationship Id="rId17" Type="http://schemas.openxmlformats.org/officeDocument/2006/relationships/image" Target="../media/image129.png"/><Relationship Id="rId2" Type="http://schemas.openxmlformats.org/officeDocument/2006/relationships/tags" Target="../tags/tag105.xml"/><Relationship Id="rId16" Type="http://schemas.openxmlformats.org/officeDocument/2006/relationships/image" Target="../media/image141.png"/><Relationship Id="rId20" Type="http://schemas.openxmlformats.org/officeDocument/2006/relationships/image" Target="../media/image144.png"/><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image" Target="../media/image136.wmf"/><Relationship Id="rId5" Type="http://schemas.openxmlformats.org/officeDocument/2006/relationships/tags" Target="../tags/tag108.xml"/><Relationship Id="rId15" Type="http://schemas.openxmlformats.org/officeDocument/2006/relationships/image" Target="../media/image140.png"/><Relationship Id="rId10" Type="http://schemas.openxmlformats.org/officeDocument/2006/relationships/notesSlide" Target="../notesSlides/notesSlide63.xml"/><Relationship Id="rId19" Type="http://schemas.openxmlformats.org/officeDocument/2006/relationships/image" Target="../media/image143.png"/><Relationship Id="rId4" Type="http://schemas.openxmlformats.org/officeDocument/2006/relationships/tags" Target="../tags/tag107.xml"/><Relationship Id="rId9" Type="http://schemas.openxmlformats.org/officeDocument/2006/relationships/slideLayout" Target="../slideLayouts/slideLayout19.xml"/><Relationship Id="rId14" Type="http://schemas.openxmlformats.org/officeDocument/2006/relationships/image" Target="../media/image139.png"/></Relationships>
</file>

<file path=ppt/slides/_rels/slide87.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slideLayout" Target="../slideLayouts/slideLayout16.xml"/><Relationship Id="rId1" Type="http://schemas.openxmlformats.org/officeDocument/2006/relationships/tags" Target="../tags/tag112.xml"/><Relationship Id="rId6" Type="http://schemas.openxmlformats.org/officeDocument/2006/relationships/image" Target="../media/image145.png"/><Relationship Id="rId5" Type="http://schemas.openxmlformats.org/officeDocument/2006/relationships/image" Target="../media/image88.jpeg"/><Relationship Id="rId4" Type="http://schemas.openxmlformats.org/officeDocument/2006/relationships/image" Target="../media/image102.wmf"/></Relationships>
</file>

<file path=ppt/slides/_rels/slide88.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tags" Target="../tags/tag115.xml"/><Relationship Id="rId7" Type="http://schemas.openxmlformats.org/officeDocument/2006/relationships/image" Target="../media/image146.pn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notesSlide" Target="../notesSlides/notesSlide64.xml"/><Relationship Id="rId5" Type="http://schemas.openxmlformats.org/officeDocument/2006/relationships/slideLayout" Target="../slideLayouts/slideLayout16.xml"/><Relationship Id="rId10" Type="http://schemas.openxmlformats.org/officeDocument/2006/relationships/image" Target="../media/image149.png"/><Relationship Id="rId4" Type="http://schemas.openxmlformats.org/officeDocument/2006/relationships/tags" Target="../tags/tag116.xml"/><Relationship Id="rId9" Type="http://schemas.openxmlformats.org/officeDocument/2006/relationships/image" Target="../media/image148.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3" Type="http://schemas.openxmlformats.org/officeDocument/2006/relationships/image" Target="../media/image24.png"/><Relationship Id="rId3"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8.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slide" Target="slide43.xml"/><Relationship Id="rId18" Type="http://schemas.openxmlformats.org/officeDocument/2006/relationships/image" Target="../media/image151.wmf"/><Relationship Id="rId3" Type="http://schemas.openxmlformats.org/officeDocument/2006/relationships/slide" Target="slide21.xml"/><Relationship Id="rId21" Type="http://schemas.openxmlformats.org/officeDocument/2006/relationships/slide" Target="slide64.xml"/><Relationship Id="rId7" Type="http://schemas.openxmlformats.org/officeDocument/2006/relationships/slide" Target="slide39.xml"/><Relationship Id="rId12" Type="http://schemas.openxmlformats.org/officeDocument/2006/relationships/image" Target="../media/image6.wmf"/><Relationship Id="rId17" Type="http://schemas.openxmlformats.org/officeDocument/2006/relationships/slide" Target="slide102.xml"/><Relationship Id="rId2" Type="http://schemas.openxmlformats.org/officeDocument/2006/relationships/notesSlide" Target="../notesSlides/notesSlide66.xml"/><Relationship Id="rId16" Type="http://schemas.openxmlformats.org/officeDocument/2006/relationships/image" Target="../media/image8.wmf"/><Relationship Id="rId20" Type="http://schemas.openxmlformats.org/officeDocument/2006/relationships/image" Target="../media/image9.png"/><Relationship Id="rId1" Type="http://schemas.openxmlformats.org/officeDocument/2006/relationships/slideLayout" Target="../slideLayouts/slideLayout17.xml"/><Relationship Id="rId6" Type="http://schemas.openxmlformats.org/officeDocument/2006/relationships/image" Target="../media/image4.emf"/><Relationship Id="rId11" Type="http://schemas.openxmlformats.org/officeDocument/2006/relationships/slide" Target="slide38.xml"/><Relationship Id="rId24" Type="http://schemas.openxmlformats.org/officeDocument/2006/relationships/image" Target="../media/image152.emf"/><Relationship Id="rId5" Type="http://schemas.openxmlformats.org/officeDocument/2006/relationships/slide" Target="slide41.xml"/><Relationship Id="rId15" Type="http://schemas.openxmlformats.org/officeDocument/2006/relationships/slide" Target="slide52.xml"/><Relationship Id="rId23" Type="http://schemas.openxmlformats.org/officeDocument/2006/relationships/slide" Target="slide105.xml"/><Relationship Id="rId10" Type="http://schemas.openxmlformats.org/officeDocument/2006/relationships/image" Target="../media/image5.wmf"/><Relationship Id="rId19" Type="http://schemas.openxmlformats.org/officeDocument/2006/relationships/slide" Target="slide59.xml"/><Relationship Id="rId4" Type="http://schemas.openxmlformats.org/officeDocument/2006/relationships/image" Target="../media/image3.jpeg"/><Relationship Id="rId9" Type="http://schemas.openxmlformats.org/officeDocument/2006/relationships/slide" Target="slide42.xml"/><Relationship Id="rId14" Type="http://schemas.openxmlformats.org/officeDocument/2006/relationships/image" Target="../media/image7.wmf"/><Relationship Id="rId22" Type="http://schemas.openxmlformats.org/officeDocument/2006/relationships/image" Target="../media/image1.wmf"/></Relationships>
</file>

<file path=ppt/slides/_rels/slide91.xml.rels><?xml version="1.0" encoding="UTF-8" standalone="yes"?>
<Relationships xmlns="http://schemas.openxmlformats.org/package/2006/relationships"><Relationship Id="rId8" Type="http://schemas.openxmlformats.org/officeDocument/2006/relationships/notesSlide" Target="../notesSlides/notesSlide67.xml"/><Relationship Id="rId13" Type="http://schemas.openxmlformats.org/officeDocument/2006/relationships/oleObject" Target="../embeddings/oleObject9.bin"/><Relationship Id="rId18" Type="http://schemas.openxmlformats.org/officeDocument/2006/relationships/image" Target="../media/image156.emf"/><Relationship Id="rId3" Type="http://schemas.openxmlformats.org/officeDocument/2006/relationships/tags" Target="../tags/tag118.xml"/><Relationship Id="rId21" Type="http://schemas.openxmlformats.org/officeDocument/2006/relationships/image" Target="../media/image160.png"/><Relationship Id="rId7" Type="http://schemas.openxmlformats.org/officeDocument/2006/relationships/slideLayout" Target="../slideLayouts/slideLayout19.xml"/><Relationship Id="rId12" Type="http://schemas.openxmlformats.org/officeDocument/2006/relationships/image" Target="../media/image153.emf"/><Relationship Id="rId17" Type="http://schemas.openxmlformats.org/officeDocument/2006/relationships/oleObject" Target="../embeddings/oleObject11.bin"/><Relationship Id="rId2" Type="http://schemas.openxmlformats.org/officeDocument/2006/relationships/tags" Target="../tags/tag117.xml"/><Relationship Id="rId16" Type="http://schemas.openxmlformats.org/officeDocument/2006/relationships/image" Target="../media/image155.emf"/><Relationship Id="rId20" Type="http://schemas.openxmlformats.org/officeDocument/2006/relationships/image" Target="../media/image159.png"/><Relationship Id="rId1" Type="http://schemas.openxmlformats.org/officeDocument/2006/relationships/vmlDrawing" Target="../drawings/vmlDrawing6.vml"/><Relationship Id="rId6" Type="http://schemas.openxmlformats.org/officeDocument/2006/relationships/tags" Target="../tags/tag121.xml"/><Relationship Id="rId11" Type="http://schemas.openxmlformats.org/officeDocument/2006/relationships/oleObject" Target="../embeddings/oleObject8.bin"/><Relationship Id="rId5" Type="http://schemas.openxmlformats.org/officeDocument/2006/relationships/tags" Target="../tags/tag120.xml"/><Relationship Id="rId15" Type="http://schemas.openxmlformats.org/officeDocument/2006/relationships/oleObject" Target="../embeddings/oleObject10.bin"/><Relationship Id="rId10" Type="http://schemas.openxmlformats.org/officeDocument/2006/relationships/image" Target="../media/image158.png"/><Relationship Id="rId19" Type="http://schemas.openxmlformats.org/officeDocument/2006/relationships/image" Target="../media/image35.png"/><Relationship Id="rId4" Type="http://schemas.openxmlformats.org/officeDocument/2006/relationships/tags" Target="../tags/tag119.xml"/><Relationship Id="rId9" Type="http://schemas.openxmlformats.org/officeDocument/2006/relationships/image" Target="../media/image157.png"/><Relationship Id="rId14" Type="http://schemas.openxmlformats.org/officeDocument/2006/relationships/image" Target="../media/image154.emf"/></Relationships>
</file>

<file path=ppt/slides/_rels/slide9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24.xml"/><Relationship Id="rId7" Type="http://schemas.openxmlformats.org/officeDocument/2006/relationships/image" Target="../media/image82.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162.wmf"/><Relationship Id="rId11" Type="http://schemas.openxmlformats.org/officeDocument/2006/relationships/image" Target="../media/image164.png"/><Relationship Id="rId5" Type="http://schemas.openxmlformats.org/officeDocument/2006/relationships/slideLayout" Target="../slideLayouts/slideLayout19.xml"/><Relationship Id="rId10" Type="http://schemas.openxmlformats.org/officeDocument/2006/relationships/image" Target="../media/image163.png"/><Relationship Id="rId4" Type="http://schemas.openxmlformats.org/officeDocument/2006/relationships/tags" Target="../tags/tag125.xml"/><Relationship Id="rId9" Type="http://schemas.openxmlformats.org/officeDocument/2006/relationships/image" Target="../media/image16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68.png"/><Relationship Id="rId3" Type="http://schemas.openxmlformats.org/officeDocument/2006/relationships/tags" Target="../tags/tag127.xml"/><Relationship Id="rId7" Type="http://schemas.openxmlformats.org/officeDocument/2006/relationships/tags" Target="../tags/tag131.xml"/><Relationship Id="rId12" Type="http://schemas.openxmlformats.org/officeDocument/2006/relationships/image" Target="../media/image167.png"/><Relationship Id="rId2" Type="http://schemas.openxmlformats.org/officeDocument/2006/relationships/tags" Target="../tags/tag126.xml"/><Relationship Id="rId16" Type="http://schemas.openxmlformats.org/officeDocument/2006/relationships/image" Target="../media/image171.png"/><Relationship Id="rId1" Type="http://schemas.openxmlformats.org/officeDocument/2006/relationships/vmlDrawing" Target="../drawings/vmlDrawing7.vml"/><Relationship Id="rId6" Type="http://schemas.openxmlformats.org/officeDocument/2006/relationships/tags" Target="../tags/tag130.xml"/><Relationship Id="rId11" Type="http://schemas.openxmlformats.org/officeDocument/2006/relationships/image" Target="../media/image166.png"/><Relationship Id="rId5" Type="http://schemas.openxmlformats.org/officeDocument/2006/relationships/tags" Target="../tags/tag129.xml"/><Relationship Id="rId15" Type="http://schemas.openxmlformats.org/officeDocument/2006/relationships/image" Target="../media/image170.png"/><Relationship Id="rId10" Type="http://schemas.openxmlformats.org/officeDocument/2006/relationships/image" Target="../media/image165.wmf"/><Relationship Id="rId4" Type="http://schemas.openxmlformats.org/officeDocument/2006/relationships/tags" Target="../tags/tag128.xml"/><Relationship Id="rId9" Type="http://schemas.openxmlformats.org/officeDocument/2006/relationships/oleObject" Target="../embeddings/oleObject12.bin"/><Relationship Id="rId14" Type="http://schemas.openxmlformats.org/officeDocument/2006/relationships/image" Target="../media/image169.png"/></Relationships>
</file>

<file path=ppt/slides/_rels/slide96.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7.png"/><Relationship Id="rId3" Type="http://schemas.openxmlformats.org/officeDocument/2006/relationships/tags" Target="../tags/tag134.xml"/><Relationship Id="rId7" Type="http://schemas.openxmlformats.org/officeDocument/2006/relationships/notesSlide" Target="../notesSlides/notesSlide70.xml"/><Relationship Id="rId12" Type="http://schemas.openxmlformats.org/officeDocument/2006/relationships/image" Target="../media/image176.png"/><Relationship Id="rId2" Type="http://schemas.openxmlformats.org/officeDocument/2006/relationships/tags" Target="../tags/tag133.xml"/><Relationship Id="rId16" Type="http://schemas.openxmlformats.org/officeDocument/2006/relationships/image" Target="../media/image180.png"/><Relationship Id="rId1" Type="http://schemas.openxmlformats.org/officeDocument/2006/relationships/tags" Target="../tags/tag132.xml"/><Relationship Id="rId6" Type="http://schemas.openxmlformats.org/officeDocument/2006/relationships/slideLayout" Target="../slideLayouts/slideLayout16.xml"/><Relationship Id="rId11" Type="http://schemas.openxmlformats.org/officeDocument/2006/relationships/image" Target="../media/image175.jpeg"/><Relationship Id="rId5" Type="http://schemas.openxmlformats.org/officeDocument/2006/relationships/tags" Target="../tags/tag136.xml"/><Relationship Id="rId15" Type="http://schemas.openxmlformats.org/officeDocument/2006/relationships/image" Target="../media/image179.png"/><Relationship Id="rId10" Type="http://schemas.openxmlformats.org/officeDocument/2006/relationships/image" Target="../media/image174.jpeg"/><Relationship Id="rId4" Type="http://schemas.openxmlformats.org/officeDocument/2006/relationships/tags" Target="../tags/tag135.xml"/><Relationship Id="rId9" Type="http://schemas.openxmlformats.org/officeDocument/2006/relationships/image" Target="../media/image173.png"/><Relationship Id="rId14" Type="http://schemas.openxmlformats.org/officeDocument/2006/relationships/image" Target="../media/image178.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9.xml"/><Relationship Id="rId1" Type="http://schemas.openxmlformats.org/officeDocument/2006/relationships/tags" Target="../tags/tag137.xml"/><Relationship Id="rId4" Type="http://schemas.openxmlformats.org/officeDocument/2006/relationships/image" Target="../media/image181.png"/></Relationships>
</file>

<file path=ppt/slides/_rels/slide98.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tags" Target="../tags/tag140.xml"/><Relationship Id="rId7" Type="http://schemas.openxmlformats.org/officeDocument/2006/relationships/image" Target="../media/image183.pn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182.png"/><Relationship Id="rId5" Type="http://schemas.openxmlformats.org/officeDocument/2006/relationships/slideLayout" Target="../slideLayouts/slideLayout19.xml"/><Relationship Id="rId4" Type="http://schemas.openxmlformats.org/officeDocument/2006/relationships/tags" Target="../tags/tag141.xml"/><Relationship Id="rId9" Type="http://schemas.openxmlformats.org/officeDocument/2006/relationships/image" Target="../media/image185.png"/></Relationships>
</file>

<file path=ppt/slides/_rels/slide99.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tags" Target="../tags/tag144.xml"/><Relationship Id="rId7" Type="http://schemas.openxmlformats.org/officeDocument/2006/relationships/image" Target="../media/image187.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image" Target="../media/image182.png"/><Relationship Id="rId5" Type="http://schemas.openxmlformats.org/officeDocument/2006/relationships/image" Target="../media/image186.emf"/><Relationship Id="rId4"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224"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225"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883"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286578" y="1913980"/>
            <a:ext cx="1746913" cy="422545"/>
          </a:xfrm>
          <a:prstGeom prst="rect">
            <a:avLst/>
          </a:prstGeom>
        </p:spPr>
      </p:pic>
      <p:pic>
        <p:nvPicPr>
          <p:cNvPr id="5" name="Picture 4">
            <a:extLst>
              <a:ext uri="{FF2B5EF4-FFF2-40B4-BE49-F238E27FC236}">
                <a16:creationId xmlns:a16="http://schemas.microsoft.com/office/drawing/2014/main" id="{30A3CE9F-9E29-4B9E-B68F-29AB97F309B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30283" y="3851901"/>
            <a:ext cx="3103208" cy="504687"/>
          </a:xfrm>
          <a:prstGeom prst="rect">
            <a:avLst/>
          </a:prstGeom>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831315"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a:t>
            </a:r>
            <a:r>
              <a:rPr lang="en-US" dirty="0">
                <a:hlinkClick r:id="rId9"/>
              </a:rPr>
              <a:t>Minor Loss </a:t>
            </a:r>
            <a:r>
              <a:rPr lang="en-US" dirty="0"/>
              <a:t>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831315" y="2121720"/>
            <a:ext cx="2448457" cy="771657"/>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837133" y="5020049"/>
            <a:ext cx="1665828" cy="729600"/>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603066" y="3596995"/>
            <a:ext cx="2530743" cy="797257"/>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601112" y="5040369"/>
            <a:ext cx="2530743"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597116" y="4761601"/>
            <a:ext cx="7676442" cy="1258043"/>
            <a:chOff x="1151034" y="4761601"/>
            <a:chExt cx="7676442"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1151034"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8" name="Rectangle 24">
            <a:extLst>
              <a:ext uri="{FF2B5EF4-FFF2-40B4-BE49-F238E27FC236}">
                <a16:creationId xmlns:a16="http://schemas.microsoft.com/office/drawing/2014/main" id="{4B0DF2ED-9AF1-47E9-A269-033CFEEC05A3}"/>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1" name="Line 26">
            <a:extLst>
              <a:ext uri="{FF2B5EF4-FFF2-40B4-BE49-F238E27FC236}">
                <a16:creationId xmlns:a16="http://schemas.microsoft.com/office/drawing/2014/main" id="{94C99EE1-8BE6-4D30-B585-B795C60EF1CA}"/>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Minor Loss equation</a:t>
            </a:r>
          </a:p>
        </p:txBody>
      </p:sp>
      <p:sp>
        <p:nvSpPr>
          <p:cNvPr id="58" name="Text Box 49">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47814"/>
            <a:ext cx="6222739" cy="704326"/>
            <a:chOff x="1538844" y="4851200"/>
            <a:chExt cx="6121942" cy="653938"/>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51200"/>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baseline="30000" dirty="0"/>
              <a:t>’</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baseline="30000" dirty="0"/>
              <a:t>’</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6253432"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AE2DFA2-D33C-454A-8B3B-52CA727A4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892" y="1719208"/>
            <a:ext cx="5976894" cy="4296606"/>
          </a:xfrm>
          <a:prstGeom prst="rect">
            <a:avLst/>
          </a:prstGeom>
        </p:spPr>
      </p:pic>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73871" y="3717053"/>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930771" y="3690372"/>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BB9183CC-7422-42C2-B76C-77AEF52E021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3192C4C7-A786-4719-9127-C72C6E4216F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A6B33C1B-CF5A-44F2-BBCB-E4C2B4343F73}"/>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EED13D67-3DA1-43EB-94CD-0188BAADD49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BB78361D-2181-46A2-9E97-414E4CA71284}"/>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32546007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Flow Controller</a:t>
            </a:r>
          </a:p>
          <a:p>
            <a:r>
              <a:rPr lang="en-US" dirty="0"/>
              <a:t>Linear Flow Orifice Meter</a:t>
            </a:r>
          </a:p>
          <a:p>
            <a:r>
              <a:rPr lang="en-US" dirty="0"/>
              <a:t>AguaClara Linear</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F1631A3A-1517-4284-A97D-5C4C12EA8C87}"/>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0461CB81-F090-41EC-BAAC-AA70C6ABEDC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91A0A064-6222-437B-B92A-B25DCDBD09E0}"/>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ABAF7706-9A2B-4FFE-806A-DCE1F7A85822}"/>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9E122BC6-9B29-4E2E-8C24-6F41719C77ED}"/>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61575962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BB74B93D-5575-4B18-AB28-FE67EFDFDAD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1" name="Picture 9">
            <a:hlinkClick r:id="rId14" action="ppaction://hlinksldjump"/>
            <a:extLst>
              <a:ext uri="{FF2B5EF4-FFF2-40B4-BE49-F238E27FC236}">
                <a16:creationId xmlns:a16="http://schemas.microsoft.com/office/drawing/2014/main" id="{4DFF178C-C4AA-4676-9A46-22BB5D1362A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2" name="Picture 3">
            <a:hlinkClick r:id="rId16" action="ppaction://hlinksldjump"/>
            <a:extLst>
              <a:ext uri="{FF2B5EF4-FFF2-40B4-BE49-F238E27FC236}">
                <a16:creationId xmlns:a16="http://schemas.microsoft.com/office/drawing/2014/main" id="{C507654A-D6B0-4DE1-9A46-E86A721BF478}"/>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3" name="Picture 3">
            <a:hlinkClick r:id="rId18" action="ppaction://hlinksldjump"/>
            <a:extLst>
              <a:ext uri="{FF2B5EF4-FFF2-40B4-BE49-F238E27FC236}">
                <a16:creationId xmlns:a16="http://schemas.microsoft.com/office/drawing/2014/main" id="{DD5D00F3-0467-41A8-B9E8-D8720274A0D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4" name="Picture 43">
            <a:hlinkClick r:id="rId20"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5" name="Picture 44">
            <a:hlinkClick r:id="rId22"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24"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hlinkClick r:id="rId26" action="ppaction://hlinksldjump"/>
            <a:extLst>
              <a:ext uri="{FF2B5EF4-FFF2-40B4-BE49-F238E27FC236}">
                <a16:creationId xmlns:a16="http://schemas.microsoft.com/office/drawing/2014/main" id="{7AEDB646-DFA7-4D8E-BD7C-4A998C06684A}"/>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48" name="Picture 47">
            <a:hlinkClick r:id="rId2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3928706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1" name="Picture 9">
            <a:hlinkClick r:id="rId14" action="ppaction://hlinksldjump"/>
            <a:extLst>
              <a:ext uri="{FF2B5EF4-FFF2-40B4-BE49-F238E27FC236}">
                <a16:creationId xmlns:a16="http://schemas.microsoft.com/office/drawing/2014/main" id="{AA3AFE8D-E036-4D95-9061-3E3B729C5000}"/>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72" name="Picture 3">
            <a:hlinkClick r:id="rId16" action="ppaction://hlinksldjump"/>
            <a:extLst>
              <a:ext uri="{FF2B5EF4-FFF2-40B4-BE49-F238E27FC236}">
                <a16:creationId xmlns:a16="http://schemas.microsoft.com/office/drawing/2014/main" id="{3422ADBF-0138-4284-84E2-D398FCAB72BF}"/>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73" name="Picture 3">
            <a:hlinkClick r:id="rId18" action="ppaction://hlinksldjump"/>
            <a:extLst>
              <a:ext uri="{FF2B5EF4-FFF2-40B4-BE49-F238E27FC236}">
                <a16:creationId xmlns:a16="http://schemas.microsoft.com/office/drawing/2014/main" id="{DC201650-C722-43D6-B5A6-569785612FB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74" name="Picture 73">
            <a:hlinkClick r:id="rId20"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75" name="Picture 74">
            <a:hlinkClick r:id="rId22"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24"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6"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8" name="Picture 77">
            <a:hlinkClick r:id="rId28"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1FF1CA9-365F-4610-A2C3-C7BF778C37AF}"/>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432"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433"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6797702" y="341865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43965" y="228600"/>
            <a:ext cx="9249929" cy="1143000"/>
          </a:xfrm>
        </p:spPr>
        <p:txBody>
          <a:bodyPr/>
          <a:lstStyle/>
          <a:p>
            <a:r>
              <a:rPr lang="en-US" dirty="0"/>
              <a:t>A related tangent…</a:t>
            </a:r>
            <a:br>
              <a:rPr lang="en-US" dirty="0"/>
            </a:br>
            <a:r>
              <a:rPr lang="en-US" dirty="0">
                <a:hlinkClick r:id="rId4"/>
              </a:rPr>
              <a:t>Design</a:t>
            </a:r>
            <a:r>
              <a:rPr lang="en-US" dirty="0"/>
              <a:t> a drain system for a flocculator</a:t>
            </a:r>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0" y="228600"/>
            <a:ext cx="9144000" cy="1143000"/>
          </a:xfrm>
        </p:spPr>
        <p:txBody>
          <a:bodyPr/>
          <a:lstStyle/>
          <a:p>
            <a:r>
              <a:rPr lang="en-US" dirty="0"/>
              <a:t>A related tangent…</a:t>
            </a:r>
            <a:br>
              <a:rPr lang="en-US" dirty="0"/>
            </a:br>
            <a:r>
              <a:rPr lang="en-US" dirty="0">
                <a:hlinkClick r:id="rId4"/>
              </a:rPr>
              <a:t>Design</a:t>
            </a:r>
            <a:r>
              <a:rPr lang="en-US" dirty="0"/>
              <a:t> a drain system for a </a:t>
            </a:r>
            <a:r>
              <a:rPr lang="en-US" dirty="0" err="1"/>
              <a:t>sed</a:t>
            </a:r>
            <a:r>
              <a:rPr lang="en-US" dirty="0"/>
              <a:t> tank</a:t>
            </a:r>
          </a:p>
        </p:txBody>
      </p:sp>
      <p:pic>
        <p:nvPicPr>
          <p:cNvPr id="342029" name="Picture 13" descr="C:\Users\mw24\Pictures\Atima 5 sed wire front.png"/>
          <p:cNvPicPr>
            <a:picLocks noChangeAspect="1" noChangeArrowheads="1"/>
          </p:cNvPicPr>
          <p:nvPr/>
        </p:nvPicPr>
        <p:blipFill>
          <a:blip r:embed="rId5" cstate="print"/>
          <a:srcRect/>
          <a:stretch>
            <a:fillRect/>
          </a:stretch>
        </p:blipFill>
        <p:spPr bwMode="auto">
          <a:xfrm>
            <a:off x="341979" y="3376189"/>
            <a:ext cx="5175850" cy="2391794"/>
          </a:xfrm>
          <a:prstGeom prst="rect">
            <a:avLst/>
          </a:prstGeom>
          <a:noFill/>
        </p:spPr>
      </p:pic>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4739054" y="4484077"/>
            <a:ext cx="3267933" cy="2000548"/>
            <a:chOff x="4739054" y="4484077"/>
            <a:chExt cx="3267933" cy="2000548"/>
          </a:xfrm>
        </p:grpSpPr>
        <p:sp>
          <p:nvSpPr>
            <p:cNvPr id="22" name="TextBox 21">
              <a:extLst>
                <a:ext uri="{FF2B5EF4-FFF2-40B4-BE49-F238E27FC236}">
                  <a16:creationId xmlns:a16="http://schemas.microsoft.com/office/drawing/2014/main" id="{070ABBEA-4033-46BA-BFCE-90EEA5FE99CA}"/>
                </a:ext>
              </a:extLst>
            </p:cNvPr>
            <p:cNvSpPr txBox="1"/>
            <p:nvPr/>
          </p:nvSpPr>
          <p:spPr>
            <a:xfrm>
              <a:off x="5722870" y="4484077"/>
              <a:ext cx="2284117" cy="2000548"/>
            </a:xfrm>
            <a:prstGeom prst="rect">
              <a:avLst/>
            </a:prstGeom>
            <a:noFill/>
          </p:spPr>
          <p:txBody>
            <a:bodyPr wrap="square" rtlCol="0">
              <a:spAutoFit/>
            </a:bodyPr>
            <a:lstStyle/>
            <a:p>
              <a:r>
                <a:rPr lang="en-US" sz="2400" dirty="0"/>
                <a:t>Sedimentation tank drain also adds another </a:t>
              </a:r>
              <a:r>
                <a:rPr lang="en-US" sz="2400" dirty="0" err="1"/>
                <a:t>K</a:t>
              </a:r>
              <a:r>
                <a:rPr lang="en-US" sz="2400" baseline="-25000" dirty="0" err="1"/>
                <a:t>e</a:t>
              </a:r>
              <a:r>
                <a:rPr lang="en-US" sz="2400" dirty="0"/>
                <a:t> to </a:t>
              </a:r>
              <a:r>
                <a:rPr lang="el-GR" dirty="0"/>
                <a:t>Σ</a:t>
              </a:r>
              <a:r>
                <a:rPr lang="en-US" sz="2400" dirty="0" err="1"/>
                <a:t>K</a:t>
              </a:r>
              <a:r>
                <a:rPr lang="en-US" sz="2400" baseline="-25000" dirty="0" err="1"/>
                <a:t>e</a:t>
              </a:r>
              <a:r>
                <a:rPr lang="en-US" sz="2400" dirty="0"/>
                <a:t> for an open valve</a:t>
              </a:r>
            </a:p>
          </p:txBody>
        </p:sp>
        <p:sp>
          <p:nvSpPr>
            <p:cNvPr id="2" name="Oval 1">
              <a:extLst>
                <a:ext uri="{FF2B5EF4-FFF2-40B4-BE49-F238E27FC236}">
                  <a16:creationId xmlns:a16="http://schemas.microsoft.com/office/drawing/2014/main" id="{CA92D70C-431B-417C-B9ED-B3F05425783D}"/>
                </a:ext>
              </a:extLst>
            </p:cNvPr>
            <p:cNvSpPr/>
            <p:nvPr/>
          </p:nvSpPr>
          <p:spPr>
            <a:xfrm>
              <a:off x="4739054" y="5152292"/>
              <a:ext cx="869517" cy="61569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22" name="Content Placeholder 88">
            <a:extLst>
              <a:ext uri="{FF2B5EF4-FFF2-40B4-BE49-F238E27FC236}">
                <a16:creationId xmlns:a16="http://schemas.microsoft.com/office/drawing/2014/main" id="{FF0E23AA-0001-433E-829A-BED3070ACEE8}"/>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8" name="Picture 9">
            <a:hlinkClick r:id="rId14" action="ppaction://hlinksldjump"/>
            <a:extLst>
              <a:ext uri="{FF2B5EF4-FFF2-40B4-BE49-F238E27FC236}">
                <a16:creationId xmlns:a16="http://schemas.microsoft.com/office/drawing/2014/main" id="{5231666A-A192-417E-BA28-C7702C6D1FFF}"/>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16" action="ppaction://hlinksldjump"/>
            <a:extLst>
              <a:ext uri="{FF2B5EF4-FFF2-40B4-BE49-F238E27FC236}">
                <a16:creationId xmlns:a16="http://schemas.microsoft.com/office/drawing/2014/main" id="{53D432CF-BE48-4178-8A59-65D7BDF6648D}"/>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30" name="Picture 3">
            <a:hlinkClick r:id="rId18" action="ppaction://hlinksldjump"/>
            <a:extLst>
              <a:ext uri="{FF2B5EF4-FFF2-40B4-BE49-F238E27FC236}">
                <a16:creationId xmlns:a16="http://schemas.microsoft.com/office/drawing/2014/main" id="{C419A735-8238-487E-9C87-05C363E94BC6}"/>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1" name="Picture 30">
            <a:hlinkClick r:id="rId20"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2" name="Picture 31">
            <a:hlinkClick r:id="rId22"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24"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6" action="ppaction://hlinksldjump"/>
            <a:extLst>
              <a:ext uri="{FF2B5EF4-FFF2-40B4-BE49-F238E27FC236}">
                <a16:creationId xmlns:a16="http://schemas.microsoft.com/office/drawing/2014/main" id="{8BF222B0-D002-410F-B077-8097ED86A0B5}"/>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5" name="Picture 34">
            <a:hlinkClick r:id="rId2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0799281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22"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title"/>
          </p:nvPr>
        </p:nvSpPr>
        <p:spPr/>
        <p:txBody>
          <a:bodyPr/>
          <a:lstStyle/>
          <a:p>
            <a:r>
              <a:rPr lang="en-US" dirty="0"/>
              <a:t>Variable Orifice</a:t>
            </a:r>
          </a:p>
        </p:txBody>
      </p:sp>
      <p:pic>
        <p:nvPicPr>
          <p:cNvPr id="130053" name="Picture 5"/>
          <p:cNvPicPr>
            <a:picLocks noChangeAspect="1" noChangeArrowheads="1"/>
          </p:cNvPicPr>
          <p:nvPr/>
        </p:nvPicPr>
        <p:blipFill>
          <a:blip r:embed="rId3" cstate="print"/>
          <a:srcRect/>
          <a:stretch>
            <a:fillRect/>
          </a:stretch>
        </p:blipFill>
        <p:spPr bwMode="auto">
          <a:xfrm>
            <a:off x="0" y="1878013"/>
            <a:ext cx="3543300" cy="4724400"/>
          </a:xfrm>
          <a:prstGeom prst="rect">
            <a:avLst/>
          </a:prstGeom>
          <a:noFill/>
          <a:ln w="9525">
            <a:noFill/>
            <a:miter lim="800000"/>
            <a:headEnd/>
            <a:tailEnd/>
          </a:ln>
        </p:spPr>
      </p:pic>
      <p:pic>
        <p:nvPicPr>
          <p:cNvPr id="130136" name="Picture 88"/>
          <p:cNvPicPr>
            <a:picLocks noChangeAspect="1" noChangeArrowheads="1"/>
          </p:cNvPicPr>
          <p:nvPr/>
        </p:nvPicPr>
        <p:blipFill>
          <a:blip r:embed="rId4" cstate="print"/>
          <a:srcRect/>
          <a:stretch>
            <a:fillRect/>
          </a:stretch>
        </p:blipFill>
        <p:spPr bwMode="auto">
          <a:xfrm>
            <a:off x="4568825" y="1155020"/>
            <a:ext cx="4575175" cy="5527675"/>
          </a:xfrm>
          <a:prstGeom prst="rect">
            <a:avLst/>
          </a:prstGeom>
          <a:noFill/>
          <a:ln w="12700">
            <a:noFill/>
            <a:miter lim="800000"/>
            <a:headEnd type="none" w="lg" len="med"/>
            <a:tailEnd type="none" w="lg" len="med"/>
          </a:ln>
          <a:effectLst/>
        </p:spPr>
      </p:pic>
      <p:sp>
        <p:nvSpPr>
          <p:cNvPr id="5" name="TextBox 4"/>
          <p:cNvSpPr txBox="1"/>
          <p:nvPr/>
        </p:nvSpPr>
        <p:spPr>
          <a:xfrm>
            <a:off x="3657600" y="1733107"/>
            <a:ext cx="1733107" cy="2031325"/>
          </a:xfrm>
          <a:prstGeom prst="rect">
            <a:avLst/>
          </a:prstGeom>
          <a:noFill/>
        </p:spPr>
        <p:txBody>
          <a:bodyPr wrap="square" rtlCol="0">
            <a:spAutoFit/>
          </a:bodyPr>
          <a:lstStyle/>
          <a:p>
            <a:r>
              <a:rPr lang="en-US" sz="1800" dirty="0"/>
              <a:t>Variable head or variable resistance?</a:t>
            </a:r>
          </a:p>
          <a:p>
            <a:r>
              <a:rPr lang="en-US" sz="1800" dirty="0"/>
              <a:t>How is flow varied?</a:t>
            </a:r>
          </a:p>
          <a:p>
            <a:r>
              <a:rPr lang="en-US" sz="1800" dirty="0">
                <a:solidFill>
                  <a:schemeClr val="accent4"/>
                </a:solidFill>
              </a:rPr>
              <a:t>Variable orifice area</a:t>
            </a:r>
          </a:p>
        </p:txBody>
      </p:sp>
      <p:sp>
        <p:nvSpPr>
          <p:cNvPr id="6" name="Line 51"/>
          <p:cNvSpPr>
            <a:spLocks noChangeShapeType="1"/>
          </p:cNvSpPr>
          <p:nvPr/>
        </p:nvSpPr>
        <p:spPr bwMode="auto">
          <a:xfrm flipH="1" flipV="1">
            <a:off x="3749526" y="2581421"/>
            <a:ext cx="981961" cy="0"/>
          </a:xfrm>
          <a:prstGeom prst="line">
            <a:avLst/>
          </a:prstGeom>
          <a:noFill/>
          <a:ln w="38100">
            <a:solidFill>
              <a:schemeClr val="folHlink"/>
            </a:solidFill>
            <a:round/>
            <a:headEnd type="none" w="lg" len="med"/>
            <a:tailEnd type="none" w="lg" len="med"/>
          </a:ln>
          <a:effectLst/>
        </p:spPr>
        <p:txBody>
          <a:bodyPr wrap="square" anchor="ctr">
            <a:spAutoFit/>
          </a:bodyPr>
          <a:lstStyle/>
          <a:p>
            <a:endParaRPr lang="en-US"/>
          </a:p>
        </p:txBody>
      </p:sp>
      <p:sp>
        <p:nvSpPr>
          <p:cNvPr id="2" name="TextBox 1"/>
          <p:cNvSpPr txBox="1"/>
          <p:nvPr/>
        </p:nvSpPr>
        <p:spPr>
          <a:xfrm>
            <a:off x="3573244" y="6462219"/>
            <a:ext cx="5570756" cy="369332"/>
          </a:xfrm>
          <a:prstGeom prst="rect">
            <a:avLst/>
          </a:prstGeom>
          <a:noFill/>
        </p:spPr>
        <p:txBody>
          <a:bodyPr wrap="none" rtlCol="0">
            <a:spAutoFit/>
          </a:bodyPr>
          <a:lstStyle/>
          <a:p>
            <a:r>
              <a:rPr lang="en-US" sz="1800" dirty="0"/>
              <a:t>How would you figure out the required size of the orifice?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B75780CF-6AEC-4238-A556-86BBE5FC9E60}"/>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77E3923F-8E9D-4D72-9D49-74C42372DED1}"/>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83B9BCB-0F64-46A8-930E-1FA431F63491}"/>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C1C8827B-B556-48C2-81FE-59F66DDEF48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5FB4D4DC-E4E4-4F5F-9452-019391061A5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48299037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32C1F6DA-0DC0-4950-B53A-640F4BCFC3F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C50E5A17-869C-4A73-9681-D8C986D2984C}"/>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C48EC95E-EF7D-4190-A156-2C28A222363A}"/>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E1FE0279-CDF7-4011-B27F-DAE67846665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A8BD57CE-E774-4430-9BD6-E536FCCC8EF3}"/>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391023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0"/>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alum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784"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82F3ABC3-01DA-4032-851B-DBFA1A2BA46F}"/>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b="1" dirty="0"/>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65FAB944-1E73-4C57-B423-9AF30EAABE5E}"/>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CB6226C-4CAA-4668-AA30-C5741A625377}"/>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6EACD4B0-189F-4723-9AD8-D9572C4BB781}"/>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837F4151-21A9-4441-825A-9A1C12D3171F}"/>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04318801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46438"/>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05200"/>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16313"/>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53075"/>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49875"/>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48263"/>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46650"/>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43450"/>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41838"/>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02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370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3541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3380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3218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21193"/>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803"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804"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58010" y="5422657"/>
            <a:ext cx="4022764"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wrap="square"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0E1C87C5-3EBC-4DBF-9B75-A5A34FDCA5BB}"/>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b="1" dirty="0"/>
              <a:t>AguaClara Linear</a:t>
            </a:r>
            <a:br>
              <a:rPr lang="en-US" b="1" dirty="0"/>
            </a:br>
            <a:r>
              <a:rPr lang="en-US" b="1" dirty="0"/>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DF974973-F395-4952-8618-A74BE1EAA5C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65241034-02DA-4A08-8DB3-3CC29066B84E}"/>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28064386-3486-41ED-870D-2FCC0CB999B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FC2752D6-B7C6-4F8F-AB68-BB0AB41262C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13344648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0" name="TextBox 189"/>
          <p:cNvSpPr txBox="1"/>
          <p:nvPr/>
        </p:nvSpPr>
        <p:spPr>
          <a:xfrm>
            <a:off x="1218903" y="3760718"/>
            <a:ext cx="2205990" cy="1815882"/>
          </a:xfrm>
          <a:prstGeom prst="rect">
            <a:avLst/>
          </a:prstGeom>
          <a:noFill/>
        </p:spPr>
        <p:txBody>
          <a:bodyPr wrap="square" rtlCol="0">
            <a:spAutoFit/>
          </a:bodyPr>
          <a:lstStyle/>
          <a:p>
            <a:r>
              <a:rPr lang="en-US" dirty="0"/>
              <a:t>Open channel supercritical flow</a:t>
            </a:r>
          </a:p>
          <a:p>
            <a:r>
              <a:rPr lang="en-US" dirty="0"/>
              <a:t>Drop tube</a:t>
            </a: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161753" y="5619750"/>
            <a:ext cx="2205990" cy="523220"/>
          </a:xfrm>
          <a:prstGeom prst="rect">
            <a:avLst/>
          </a:prstGeom>
          <a:noFill/>
        </p:spPr>
        <p:txBody>
          <a:bodyPr wrap="square" rtlCol="0">
            <a:spAutoFit/>
          </a:bodyPr>
          <a:lstStyle/>
          <a:p>
            <a:r>
              <a:rPr lang="en-US"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r>
              <a:rPr lang="en-US" dirty="0">
                <a:solidFill>
                  <a:schemeClr val="bg1"/>
                </a:solidFill>
              </a:rPr>
              <a:t>Stock Tank of coagulant</a:t>
            </a:r>
          </a:p>
        </p:txBody>
      </p:sp>
      <p:sp>
        <p:nvSpPr>
          <p:cNvPr id="280" name="TextBox 279"/>
          <p:cNvSpPr txBox="1"/>
          <p:nvPr/>
        </p:nvSpPr>
        <p:spPr>
          <a:xfrm rot="19251893">
            <a:off x="6133803" y="685802"/>
            <a:ext cx="1181397" cy="523220"/>
          </a:xfrm>
          <a:prstGeom prst="rect">
            <a:avLst/>
          </a:prstGeom>
          <a:noFill/>
        </p:spPr>
        <p:txBody>
          <a:bodyPr wrap="square" rtlCol="0">
            <a:spAutoFit/>
          </a:bodyPr>
          <a:lstStyle/>
          <a:p>
            <a:r>
              <a:rPr lang="en-US"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0" y="304801"/>
            <a:ext cx="1695450" cy="954107"/>
          </a:xfrm>
          <a:prstGeom prst="rect">
            <a:avLst/>
          </a:prstGeom>
          <a:noFill/>
        </p:spPr>
        <p:txBody>
          <a:bodyPr wrap="square" rtlCol="0">
            <a:spAutoFit/>
          </a:bodyPr>
          <a:lstStyle/>
          <a:p>
            <a:r>
              <a:rPr lang="en-US" dirty="0"/>
              <a:t>Constant head tank</a:t>
            </a:r>
          </a:p>
        </p:txBody>
      </p:sp>
      <p:cxnSp>
        <p:nvCxnSpPr>
          <p:cNvPr id="284" name="Straight Arrow Connector 283"/>
          <p:cNvCxnSpPr>
            <a:endCxn id="201" idx="1"/>
          </p:cNvCxnSpPr>
          <p:nvPr/>
        </p:nvCxnSpPr>
        <p:spPr bwMode="auto">
          <a:xfrm flipH="1">
            <a:off x="721606" y="1200150"/>
            <a:ext cx="97544" cy="3040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87" name="TextBox 286"/>
          <p:cNvSpPr txBox="1"/>
          <p:nvPr/>
        </p:nvSpPr>
        <p:spPr>
          <a:xfrm>
            <a:off x="781050" y="3257551"/>
            <a:ext cx="2038350" cy="523220"/>
          </a:xfrm>
          <a:prstGeom prst="rect">
            <a:avLst/>
          </a:prstGeom>
          <a:noFill/>
        </p:spPr>
        <p:txBody>
          <a:bodyPr wrap="square" rtlCol="0">
            <a:spAutoFit/>
          </a:bodyPr>
          <a:lstStyle/>
          <a:p>
            <a:r>
              <a:rPr lang="en-US" dirty="0"/>
              <a:t>Float valve</a:t>
            </a:r>
          </a:p>
        </p:txBody>
      </p:sp>
      <p:cxnSp>
        <p:nvCxnSpPr>
          <p:cNvPr id="288" name="Straight Arrow Connector 287"/>
          <p:cNvCxnSpPr>
            <a:stCxn id="287" idx="1"/>
          </p:cNvCxnSpPr>
          <p:nvPr/>
        </p:nvCxnSpPr>
        <p:spPr bwMode="auto">
          <a:xfrm flipH="1" flipV="1">
            <a:off x="685800" y="1847850"/>
            <a:ext cx="95250" cy="16713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36216" y="1922552"/>
            <a:ext cx="1181397" cy="523220"/>
          </a:xfrm>
          <a:prstGeom prst="rect">
            <a:avLst/>
          </a:prstGeom>
          <a:noFill/>
        </p:spPr>
        <p:txBody>
          <a:bodyPr wrap="square" rtlCol="0">
            <a:spAutoFit/>
          </a:bodyPr>
          <a:lstStyle/>
          <a:p>
            <a:r>
              <a:rPr lang="en-US" dirty="0"/>
              <a:t>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098142" y="6334780"/>
            <a:ext cx="2145990" cy="523220"/>
          </a:xfrm>
          <a:prstGeom prst="rect">
            <a:avLst/>
          </a:prstGeom>
          <a:noFill/>
        </p:spPr>
        <p:txBody>
          <a:bodyPr wrap="square" rtlCol="0">
            <a:spAutoFit/>
          </a:bodyPr>
          <a:lstStyle/>
          <a:p>
            <a:r>
              <a:rPr lang="en-US" dirty="0"/>
              <a:t>Purge valves</a:t>
            </a:r>
          </a:p>
        </p:txBody>
      </p:sp>
      <p:cxnSp>
        <p:nvCxnSpPr>
          <p:cNvPr id="299" name="Straight Arrow Connector 298"/>
          <p:cNvCxnSpPr>
            <a:stCxn id="298" idx="3"/>
            <a:endCxn id="269" idx="2"/>
          </p:cNvCxnSpPr>
          <p:nvPr/>
        </p:nvCxnSpPr>
        <p:spPr bwMode="auto">
          <a:xfrm>
            <a:off x="3244132" y="6596390"/>
            <a:ext cx="974544" cy="12646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stCxn id="298" idx="1"/>
            <a:endCxn id="268" idx="2"/>
          </p:cNvCxnSpPr>
          <p:nvPr/>
        </p:nvCxnSpPr>
        <p:spPr bwMode="auto">
          <a:xfrm flipH="1">
            <a:off x="496199" y="6596390"/>
            <a:ext cx="601943" cy="588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stCxn id="296" idx="2"/>
            <a:endCxn id="198" idx="0"/>
          </p:cNvCxnSpPr>
          <p:nvPr/>
        </p:nvCxnSpPr>
        <p:spPr bwMode="auto">
          <a:xfrm>
            <a:off x="4292030" y="2387082"/>
            <a:ext cx="483287" cy="30367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1403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42721" y="2530747"/>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685807" y="1715139"/>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880339" y="4129120"/>
            <a:ext cx="2290549" cy="400110"/>
          </a:xfrm>
          <a:prstGeom prst="rect">
            <a:avLst/>
          </a:prstGeom>
          <a:noFill/>
        </p:spPr>
        <p:txBody>
          <a:bodyPr wrap="square" rtlCol="0">
            <a:spAutoFit/>
          </a:bodyPr>
          <a:lstStyle/>
          <a:p>
            <a:r>
              <a:rPr lang="en-US" sz="2000" b="1" dirty="0">
                <a:latin typeface="+mn-lt"/>
              </a:rPr>
              <a:t>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Tree>
    <p:extLst>
      <p:ext uri="{BB962C8B-B14F-4D97-AF65-F5344CB8AC3E}">
        <p14:creationId xmlns:p14="http://schemas.microsoft.com/office/powerpoint/2010/main" val="323408609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pic>
        <p:nvPicPr>
          <p:cNvPr id="747526" name="Picture 6"/>
          <p:cNvPicPr>
            <a:picLocks noChangeAspect="1" noChangeArrowheads="1"/>
          </p:cNvPicPr>
          <p:nvPr/>
        </p:nvPicPr>
        <p:blipFill>
          <a:blip r:embed="rId8" cstate="print"/>
          <a:srcRect/>
          <a:stretch>
            <a:fillRect/>
          </a:stretch>
        </p:blipFill>
        <p:spPr bwMode="auto">
          <a:xfrm>
            <a:off x="1340039" y="7210851"/>
            <a:ext cx="7200900" cy="1162050"/>
          </a:xfrm>
          <a:prstGeom prst="rect">
            <a:avLst/>
          </a:prstGeom>
          <a:noFill/>
          <a:ln w="9525">
            <a:noFill/>
            <a:miter lim="800000"/>
            <a:headEnd/>
            <a:tailEnd/>
          </a:ln>
        </p:spPr>
      </p:pic>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084"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54133"/>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28" name="Picture 27">
            <a:extLst>
              <a:ext uri="{FF2B5EF4-FFF2-40B4-BE49-F238E27FC236}">
                <a16:creationId xmlns:a16="http://schemas.microsoft.com/office/drawing/2014/main" id="{E855F773-BCB4-49F9-A154-7BD9165A54C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0" y="5705475"/>
            <a:ext cx="2368000"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76214"/>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1"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2"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3"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rgbClr val="FF0000"/>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rgbClr val="FF0000"/>
            </a:solidFill>
          </a:ln>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There is a general equation for vertical orifices in physchem.py within </a:t>
            </a:r>
            <a:r>
              <a:rPr lang="en-US" sz="2400" dirty="0" err="1">
                <a:latin typeface="+mj-lt"/>
              </a:rPr>
              <a:t>aide_design</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1"/>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1"/>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1930" name="Equation" r:id="rId11" imgW="431640" imgH="419040" progId="Equation.DSMT4">
                  <p:embed/>
                </p:oleObj>
              </mc:Choice>
              <mc:Fallback>
                <p:oleObj name="Equation" r:id="rId11" imgW="431640" imgH="419040" progId="Equation.DSMT4">
                  <p:embed/>
                  <p:pic>
                    <p:nvPicPr>
                      <p:cNvPr id="326726" name="Object 70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1931" name="Equation" r:id="rId13" imgW="469800" imgH="419040" progId="Equation.DSMT4">
                  <p:embed/>
                </p:oleObj>
              </mc:Choice>
              <mc:Fallback>
                <p:oleObj name="Equation" r:id="rId13" imgW="469800" imgH="419040" progId="Equation.DSMT4">
                  <p:embed/>
                  <p:pic>
                    <p:nvPicPr>
                      <p:cNvPr id="326727" name="Object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extLst/>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1932" name="Equation" r:id="rId15" imgW="368280" imgH="419040" progId="Equation.DSMT4">
                  <p:embed/>
                </p:oleObj>
              </mc:Choice>
              <mc:Fallback>
                <p:oleObj name="Equation" r:id="rId15" imgW="368280" imgH="419040" progId="Equation.DSMT4">
                  <p:embed/>
                  <p:pic>
                    <p:nvPicPr>
                      <p:cNvPr id="326728" name="Object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2"/>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1933" name="Equation" r:id="rId17" imgW="431640" imgH="419040" progId="Equation.DSMT4">
                  <p:embed/>
                </p:oleObj>
              </mc:Choice>
              <mc:Fallback>
                <p:oleObj name="Equation" r:id="rId17" imgW="431640" imgH="419040" progId="Equation.DSMT4">
                  <p:embed/>
                  <p:pic>
                    <p:nvPicPr>
                      <p:cNvPr id="68" name="Object 70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2"/>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extLst>
      <p:ext uri="{BB962C8B-B14F-4D97-AF65-F5344CB8AC3E}">
        <p14:creationId xmlns:p14="http://schemas.microsoft.com/office/powerpoint/2010/main" val="230500448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59"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K Q^2}{\Pi_{Error} h_l g \pi^2} \right]^{\frac{1}{4}}$$&#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121027</TotalTime>
  <Words>5414</Words>
  <Application>Microsoft Office PowerPoint</Application>
  <PresentationFormat>On-screen Show (4:3)</PresentationFormat>
  <Paragraphs>958</Paragraphs>
  <Slides>116</Slides>
  <Notes>82</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2</vt:i4>
      </vt:variant>
      <vt:variant>
        <vt:lpstr>Slide Titles</vt:lpstr>
      </vt:variant>
      <vt:variant>
        <vt:i4>116</vt:i4>
      </vt:variant>
    </vt:vector>
  </HeadingPairs>
  <TitlesOfParts>
    <vt:vector size="134" baseType="lpstr">
      <vt:lpstr>Euclid Symbol</vt:lpstr>
      <vt:lpstr>Century Gothic</vt:lpstr>
      <vt:lpstr>Book Antiqua</vt:lpstr>
      <vt:lpstr>Calibri</vt:lpstr>
      <vt:lpstr>Candara</vt:lpstr>
      <vt:lpstr>Symbol</vt:lpstr>
      <vt:lpstr>Wingdings</vt:lpstr>
      <vt:lpstr>Baskerville Old Face</vt:lpstr>
      <vt:lpstr>Arial</vt:lpstr>
      <vt:lpstr>Times New Roman</vt:lpstr>
      <vt:lpstr>Cambria Math</vt:lpstr>
      <vt:lpstr>Lecture 4540 2016</vt:lpstr>
      <vt:lpstr>1_Lecture 4540 2016</vt:lpstr>
      <vt:lpstr>Lecture 4540 2017</vt:lpstr>
      <vt:lpstr>2_Lecture 4540 2016</vt:lpstr>
      <vt:lpstr>3_Lecture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 Moody Diagram</vt:lpstr>
      <vt:lpstr>Head Loss: Minor Losses</vt:lpstr>
      <vt:lpstr>Three forms of Minor Loss equation</vt:lpstr>
      <vt:lpstr>Three forms of Minor Loss equation</vt:lpstr>
      <vt:lpstr>Which points are `in` and `out` for finding the Minor Loss coefficient?</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Variable Orifice</vt:lpstr>
      <vt:lpstr>Float valve and small tube variable head</vt:lpstr>
      <vt:lpstr>Overview</vt:lpstr>
      <vt:lpstr>Hypochorinator Fix</vt:lpstr>
      <vt:lpstr>AguaClara Technologies</vt:lpstr>
      <vt:lpstr>Overview</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Minor Loss Coefficient for an Orifice in a Pipe (DOrifice &lt; &lt; Dpipe)</vt:lpstr>
      <vt:lpstr>Minor Loss Coefficient for an Orifice in a pipe</vt:lpstr>
      <vt:lpstr>Equation for the diameter of an orifice in a pipe given a head loss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1703</cp:revision>
  <cp:lastPrinted>2017-09-05T11:56:51Z</cp:lastPrinted>
  <dcterms:created xsi:type="dcterms:W3CDTF">2004-08-17T19:01:02Z</dcterms:created>
  <dcterms:modified xsi:type="dcterms:W3CDTF">2018-04-26T07:48:20Z</dcterms:modified>
</cp:coreProperties>
</file>